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2" r:id="rId10"/>
    <p:sldId id="271" r:id="rId11"/>
    <p:sldId id="273" r:id="rId12"/>
    <p:sldId id="274" r:id="rId13"/>
    <p:sldId id="275" r:id="rId14"/>
    <p:sldId id="276" r:id="rId15"/>
    <p:sldId id="277" r:id="rId16"/>
    <p:sldId id="287" r:id="rId17"/>
    <p:sldId id="278" r:id="rId18"/>
    <p:sldId id="282" r:id="rId19"/>
    <p:sldId id="283" r:id="rId20"/>
    <p:sldId id="288" r:id="rId21"/>
    <p:sldId id="286" r:id="rId22"/>
    <p:sldId id="284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42A4"/>
    <a:srgbClr val="5A2781"/>
    <a:srgbClr val="FF5D78"/>
    <a:srgbClr val="FFC0CB"/>
    <a:srgbClr val="5C2A4A"/>
    <a:srgbClr val="FCD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11C36-51B6-432E-A56D-0B52F7EDC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0D1847-8041-424C-8EFE-700E80F4E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57AD48-A039-4D83-BDBD-995705C89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DD2A-EF65-4B6A-BF72-BF94CAF89B5A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A2F632-9802-4884-A82F-87EA33EA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C49F67-D18F-480B-8D01-CDFCBA4B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5D11-618C-4798-9194-C81FD3B17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607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59C18-A763-4AF7-A3DD-7A26C89A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E7FA301-6AEF-41F1-ACA0-F0F5FB7FE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E3FB62-5401-4874-8261-AEB83F550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DD2A-EF65-4B6A-BF72-BF94CAF89B5A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85EE98-992C-406C-975F-88E4A6818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A14903-E731-4479-B94D-8A8BC5E4B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5D11-618C-4798-9194-C81FD3B17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492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8B1E52B-783F-4DC5-B42B-80F1596A5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612EBED-27CE-4191-8FCF-CFDDCD7EF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45177A-289D-43FD-9571-444DBB0B4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DD2A-EF65-4B6A-BF72-BF94CAF89B5A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D0254B-3698-4229-A9F4-7051BC70E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10FF64-AB17-430C-BEB3-331AB63A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5D11-618C-4798-9194-C81FD3B17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684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3DC928-1AFA-4FBE-B176-9F9EFDB1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CB91CA-132C-40E4-8042-B0B19B5FF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2570E7-880F-4DBD-B87B-A521CAEA6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DD2A-EF65-4B6A-BF72-BF94CAF89B5A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C3DA02-2348-4E9C-A495-432FFBC73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A3AC02-D4E6-4112-AE62-C5507835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5D11-618C-4798-9194-C81FD3B17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897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00916B-1B1A-4D5B-8210-D460A02A6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42E24F-E389-4004-B571-399DFDFC8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F98BAA-10AA-4BF3-9290-C8EB11037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DD2A-EF65-4B6A-BF72-BF94CAF89B5A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52147B-CF18-4FAE-8A68-DA0F014BB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108B7D-A835-46C1-A600-8E690DCD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5D11-618C-4798-9194-C81FD3B17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2016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ED404-2843-42A7-BFD7-58160802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D2F03C-E2C1-4DA4-BAFB-02D7D5C9E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E8DB52-CE1B-4A62-90EA-2B96F92BA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F5989B-557C-4D74-84D8-9ABA0D947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DD2A-EF65-4B6A-BF72-BF94CAF89B5A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9A3FC1-6358-4A54-86E6-5090C3C38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D66E04-3900-43F1-AFC9-E5A09D298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5D11-618C-4798-9194-C81FD3B17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7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6B2CD8-97F2-4E9D-9B60-626DF7D0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5B4B67-8B68-4EEB-B0C3-C8A37A0D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70A9F0-BAD8-4131-B9D3-51A89F9C3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6B55F6-98C6-4980-809D-BCC6B3095A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C1E8B87-BBE3-4C15-93BB-4C2EB7648B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7D5C04C-1CF6-442D-8C91-BB0E7044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DD2A-EF65-4B6A-BF72-BF94CAF89B5A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405412B-F73F-4F3C-ABAF-1E968A9F3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292B63C-5ED7-4215-BE4F-EE4284547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5D11-618C-4798-9194-C81FD3B17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379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7374C-3FEF-45A6-9DF5-33735A38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AA984FB-494F-4E59-ADDE-62441E33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DD2A-EF65-4B6A-BF72-BF94CAF89B5A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753727C-67D5-4C88-83F4-91F09E08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6F68B38-6971-4045-85CD-80AFB98AD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5D11-618C-4798-9194-C81FD3B17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59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D257352-F289-4DAB-9D8F-7D99D769E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DD2A-EF65-4B6A-BF72-BF94CAF89B5A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238A8A-B3FE-45C0-9D7E-6E97024F0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B3E37E5-A964-4B20-A0F0-29C3E4935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5D11-618C-4798-9194-C81FD3B17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7287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A5FC54-FD99-440C-8D90-D7ABA6AA7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02A036-BDF9-418F-B6A6-331817D9D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D8814B-0558-483B-952C-C7F027B43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921EB5-3DDB-412D-94DE-ACCF73ECB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DD2A-EF65-4B6A-BF72-BF94CAF89B5A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250537-FCBD-4296-8BF7-F39292BA8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9380F44-9F2D-40D0-87DA-2DA75C09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5D11-618C-4798-9194-C81FD3B17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316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169CB3-0DDE-4E28-ACB7-A1D400F58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45E7D8D-086E-4B3B-B619-ACF09E903A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E898BD9-9C04-4472-BB41-BF855FE5D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BAEDBD-7651-42E7-A457-7F44D1CA1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DD2A-EF65-4B6A-BF72-BF94CAF89B5A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F3C389-2EC9-49A2-8FFF-4923650AD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2234C6-FC29-49FF-9CC0-38EC3FDD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5D11-618C-4798-9194-C81FD3B17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198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09E6950-D9B7-41F1-8A81-318967AE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4F969E-8AC9-4ADD-979F-757FD4E84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8EBBA7-37EF-48EE-A386-D62688F53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DDD2A-EF65-4B6A-BF72-BF94CAF89B5A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2185F4-7045-4BEC-ADF5-99DD244A1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CFDFF3-2B2B-43FE-8BD1-B4217EE97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55D11-618C-4798-9194-C81FD3B17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895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fif"/><Relationship Id="rId9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gif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gif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gif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9C34DFB-3DAE-4DEB-820B-847293A69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0828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6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Agrupar 42">
            <a:extLst>
              <a:ext uri="{FF2B5EF4-FFF2-40B4-BE49-F238E27FC236}">
                <a16:creationId xmlns:a16="http://schemas.microsoft.com/office/drawing/2014/main" id="{58313BE2-65A9-4106-BEF6-52DF773DED22}"/>
              </a:ext>
            </a:extLst>
          </p:cNvPr>
          <p:cNvGrpSpPr/>
          <p:nvPr/>
        </p:nvGrpSpPr>
        <p:grpSpPr>
          <a:xfrm>
            <a:off x="-19050" y="0"/>
            <a:ext cx="12211050" cy="6867525"/>
            <a:chOff x="-19050" y="-40034"/>
            <a:chExt cx="12211050" cy="6867525"/>
          </a:xfrm>
          <a:solidFill>
            <a:srgbClr val="FF0000"/>
          </a:solidFill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B4ECDC12-74B6-4E6E-9529-75E167B46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6760" y="3641370"/>
              <a:ext cx="2504221" cy="3109912"/>
            </a:xfrm>
            <a:prstGeom prst="rect">
              <a:avLst/>
            </a:prstGeom>
            <a:grpFill/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6BCE5531-C785-430A-AAF3-FF6A62665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7" b="16319"/>
            <a:stretch/>
          </p:blipFill>
          <p:spPr>
            <a:xfrm>
              <a:off x="0" y="-40034"/>
              <a:ext cx="5333508" cy="3714750"/>
            </a:xfrm>
            <a:prstGeom prst="rect">
              <a:avLst/>
            </a:prstGeom>
            <a:grpFill/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6FE82E95-B271-4687-82A4-E8630EB02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430"/>
            <a:stretch/>
          </p:blipFill>
          <p:spPr>
            <a:xfrm>
              <a:off x="9510441" y="13851"/>
              <a:ext cx="2560861" cy="5234840"/>
            </a:xfrm>
            <a:prstGeom prst="rect">
              <a:avLst/>
            </a:prstGeom>
            <a:grpFill/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55AEDCCF-E192-4C62-912D-2D2995B982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27"/>
            <a:stretch/>
          </p:blipFill>
          <p:spPr>
            <a:xfrm>
              <a:off x="5671643" y="2675412"/>
              <a:ext cx="4613003" cy="2382490"/>
            </a:xfrm>
            <a:prstGeom prst="rect">
              <a:avLst/>
            </a:prstGeom>
            <a:grpFill/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6371E104-5B56-484A-8C3B-BEBDDD4FC3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40"/>
            <a:stretch/>
          </p:blipFill>
          <p:spPr>
            <a:xfrm>
              <a:off x="5301393" y="1778857"/>
              <a:ext cx="2608760" cy="2310300"/>
            </a:xfrm>
            <a:prstGeom prst="rect">
              <a:avLst/>
            </a:prstGeom>
            <a:grpFill/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7CF0610A-AA78-463D-8141-06F84DD9C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2" b="37608"/>
            <a:stretch/>
          </p:blipFill>
          <p:spPr>
            <a:xfrm>
              <a:off x="-926" y="3672303"/>
              <a:ext cx="3009900" cy="3152775"/>
            </a:xfrm>
            <a:prstGeom prst="rect">
              <a:avLst/>
            </a:prstGeom>
            <a:grpFill/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43E48802-2C95-43E0-98AA-372CC112C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200" y="-23376"/>
              <a:ext cx="2750992" cy="2750992"/>
            </a:xfrm>
            <a:prstGeom prst="rect">
              <a:avLst/>
            </a:prstGeom>
            <a:grpFill/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CB578F54-EF6D-4AA3-B540-49B352D2D4E7}"/>
                </a:ext>
              </a:extLst>
            </p:cNvPr>
            <p:cNvSpPr txBox="1"/>
            <p:nvPr/>
          </p:nvSpPr>
          <p:spPr>
            <a:xfrm>
              <a:off x="0" y="13851"/>
              <a:ext cx="12192000" cy="6813640"/>
            </a:xfrm>
            <a:custGeom>
              <a:avLst/>
              <a:gdLst/>
              <a:ahLst/>
              <a:cxnLst/>
              <a:rect l="l" t="t" r="r" b="b"/>
              <a:pathLst>
                <a:path w="12201525" h="6886575">
                  <a:moveTo>
                    <a:pt x="7140833" y="3323898"/>
                  </a:moveTo>
                  <a:cubicBezTo>
                    <a:pt x="6994981" y="3323898"/>
                    <a:pt x="6899236" y="3345230"/>
                    <a:pt x="6853595" y="3387894"/>
                  </a:cubicBezTo>
                  <a:cubicBezTo>
                    <a:pt x="6835735" y="3404761"/>
                    <a:pt x="6818620" y="3435767"/>
                    <a:pt x="6802249" y="3480912"/>
                  </a:cubicBezTo>
                  <a:cubicBezTo>
                    <a:pt x="6785878" y="3526056"/>
                    <a:pt x="6777692" y="3563015"/>
                    <a:pt x="6777692" y="3591789"/>
                  </a:cubicBezTo>
                  <a:cubicBezTo>
                    <a:pt x="6777692" y="3638421"/>
                    <a:pt x="6794063" y="3676621"/>
                    <a:pt x="6826806" y="3706386"/>
                  </a:cubicBezTo>
                  <a:cubicBezTo>
                    <a:pt x="6859548" y="3736152"/>
                    <a:pt x="6902212" y="3751035"/>
                    <a:pt x="6954798" y="3751035"/>
                  </a:cubicBezTo>
                  <a:cubicBezTo>
                    <a:pt x="7018298" y="3751035"/>
                    <a:pt x="7116029" y="3726726"/>
                    <a:pt x="7247989" y="3678109"/>
                  </a:cubicBezTo>
                  <a:cubicBezTo>
                    <a:pt x="7315458" y="3652312"/>
                    <a:pt x="7362091" y="3621554"/>
                    <a:pt x="7387888" y="3585835"/>
                  </a:cubicBezTo>
                  <a:cubicBezTo>
                    <a:pt x="7415669" y="3547140"/>
                    <a:pt x="7429560" y="3501499"/>
                    <a:pt x="7429560" y="3448914"/>
                  </a:cubicBezTo>
                  <a:cubicBezTo>
                    <a:pt x="7429560" y="3403273"/>
                    <a:pt x="7407235" y="3371027"/>
                    <a:pt x="7362587" y="3352175"/>
                  </a:cubicBezTo>
                  <a:cubicBezTo>
                    <a:pt x="7317938" y="3333324"/>
                    <a:pt x="7244021" y="3323898"/>
                    <a:pt x="7140833" y="3323898"/>
                  </a:cubicBezTo>
                  <a:close/>
                  <a:moveTo>
                    <a:pt x="11144309" y="2992011"/>
                  </a:moveTo>
                  <a:cubicBezTo>
                    <a:pt x="11166138" y="2992011"/>
                    <a:pt x="11184493" y="3014336"/>
                    <a:pt x="11199376" y="3058984"/>
                  </a:cubicBezTo>
                  <a:cubicBezTo>
                    <a:pt x="11234103" y="3145304"/>
                    <a:pt x="11251466" y="3228648"/>
                    <a:pt x="11251466" y="3309015"/>
                  </a:cubicBezTo>
                  <a:cubicBezTo>
                    <a:pt x="11251466" y="3364578"/>
                    <a:pt x="11241048" y="3422125"/>
                    <a:pt x="11220212" y="3481656"/>
                  </a:cubicBezTo>
                  <a:cubicBezTo>
                    <a:pt x="11214259" y="3500507"/>
                    <a:pt x="11211282" y="3512910"/>
                    <a:pt x="11211282" y="3518863"/>
                  </a:cubicBezTo>
                  <a:cubicBezTo>
                    <a:pt x="11211282" y="3532753"/>
                    <a:pt x="11218228" y="3539699"/>
                    <a:pt x="11232118" y="3539699"/>
                  </a:cubicBezTo>
                  <a:cubicBezTo>
                    <a:pt x="11256923" y="3539699"/>
                    <a:pt x="11294626" y="3517375"/>
                    <a:pt x="11345227" y="3472726"/>
                  </a:cubicBezTo>
                  <a:lnTo>
                    <a:pt x="11345227" y="3559046"/>
                  </a:lnTo>
                  <a:cubicBezTo>
                    <a:pt x="11289666" y="3624531"/>
                    <a:pt x="11231870" y="3678357"/>
                    <a:pt x="11171843" y="3720525"/>
                  </a:cubicBezTo>
                  <a:cubicBezTo>
                    <a:pt x="11111816" y="3762693"/>
                    <a:pt x="11063942" y="3783777"/>
                    <a:pt x="11028223" y="3783777"/>
                  </a:cubicBezTo>
                  <a:cubicBezTo>
                    <a:pt x="10956786" y="3783777"/>
                    <a:pt x="10921067" y="3724742"/>
                    <a:pt x="10921067" y="3606671"/>
                  </a:cubicBezTo>
                  <a:cubicBezTo>
                    <a:pt x="10921067" y="3544164"/>
                    <a:pt x="10930741" y="3472478"/>
                    <a:pt x="10950089" y="3391615"/>
                  </a:cubicBezTo>
                  <a:cubicBezTo>
                    <a:pt x="10969436" y="3310752"/>
                    <a:pt x="10993993" y="3235841"/>
                    <a:pt x="11023759" y="3166884"/>
                  </a:cubicBezTo>
                  <a:cubicBezTo>
                    <a:pt x="11053524" y="3097927"/>
                    <a:pt x="11084778" y="3044597"/>
                    <a:pt x="11117520" y="3006894"/>
                  </a:cubicBezTo>
                  <a:cubicBezTo>
                    <a:pt x="11124466" y="2996972"/>
                    <a:pt x="11133396" y="2992011"/>
                    <a:pt x="11144309" y="2992011"/>
                  </a:cubicBezTo>
                  <a:close/>
                  <a:moveTo>
                    <a:pt x="8319552" y="2983082"/>
                  </a:moveTo>
                  <a:cubicBezTo>
                    <a:pt x="8342372" y="2983082"/>
                    <a:pt x="8353782" y="3010367"/>
                    <a:pt x="8353782" y="3064937"/>
                  </a:cubicBezTo>
                  <a:cubicBezTo>
                    <a:pt x="8353782" y="3123476"/>
                    <a:pt x="8347333" y="3186480"/>
                    <a:pt x="8334435" y="3253949"/>
                  </a:cubicBezTo>
                  <a:cubicBezTo>
                    <a:pt x="8321536" y="3321418"/>
                    <a:pt x="8303677" y="3382437"/>
                    <a:pt x="8280857" y="3437008"/>
                  </a:cubicBezTo>
                  <a:cubicBezTo>
                    <a:pt x="8252083" y="3520351"/>
                    <a:pt x="8211404" y="3594269"/>
                    <a:pt x="8158818" y="3658761"/>
                  </a:cubicBezTo>
                  <a:cubicBezTo>
                    <a:pt x="8135005" y="3689519"/>
                    <a:pt x="8100278" y="3720277"/>
                    <a:pt x="8054638" y="3751035"/>
                  </a:cubicBezTo>
                  <a:cubicBezTo>
                    <a:pt x="8046700" y="3712339"/>
                    <a:pt x="8042732" y="3682574"/>
                    <a:pt x="8042732" y="3661738"/>
                  </a:cubicBezTo>
                  <a:cubicBezTo>
                    <a:pt x="8042732" y="3601214"/>
                    <a:pt x="8054886" y="3529033"/>
                    <a:pt x="8079195" y="3445193"/>
                  </a:cubicBezTo>
                  <a:cubicBezTo>
                    <a:pt x="8103503" y="3361353"/>
                    <a:pt x="8135005" y="3277265"/>
                    <a:pt x="8173701" y="3192929"/>
                  </a:cubicBezTo>
                  <a:cubicBezTo>
                    <a:pt x="8239185" y="3053031"/>
                    <a:pt x="8287802" y="2983082"/>
                    <a:pt x="8319552" y="2983082"/>
                  </a:cubicBezTo>
                  <a:close/>
                  <a:moveTo>
                    <a:pt x="9384887" y="2800023"/>
                  </a:moveTo>
                  <a:cubicBezTo>
                    <a:pt x="9321387" y="2800023"/>
                    <a:pt x="9267313" y="2822347"/>
                    <a:pt x="9222664" y="2866996"/>
                  </a:cubicBezTo>
                  <a:cubicBezTo>
                    <a:pt x="9157164" y="2935457"/>
                    <a:pt x="9101594" y="3030707"/>
                    <a:pt x="9055953" y="3152746"/>
                  </a:cubicBezTo>
                  <a:cubicBezTo>
                    <a:pt x="9026188" y="3226168"/>
                    <a:pt x="8998655" y="3303558"/>
                    <a:pt x="8973354" y="3384918"/>
                  </a:cubicBezTo>
                  <a:cubicBezTo>
                    <a:pt x="8948053" y="3466277"/>
                    <a:pt x="8926225" y="3545404"/>
                    <a:pt x="8907870" y="3622298"/>
                  </a:cubicBezTo>
                  <a:cubicBezTo>
                    <a:pt x="8889514" y="3699193"/>
                    <a:pt x="8874879" y="3771375"/>
                    <a:pt x="8863965" y="3838843"/>
                  </a:cubicBezTo>
                  <a:cubicBezTo>
                    <a:pt x="8853051" y="3906312"/>
                    <a:pt x="8847594" y="3963363"/>
                    <a:pt x="8847594" y="4009995"/>
                  </a:cubicBezTo>
                  <a:cubicBezTo>
                    <a:pt x="8847594" y="4085402"/>
                    <a:pt x="8867438" y="4146917"/>
                    <a:pt x="8907125" y="4194542"/>
                  </a:cubicBezTo>
                  <a:cubicBezTo>
                    <a:pt x="8946813" y="4242167"/>
                    <a:pt x="8998407" y="4265980"/>
                    <a:pt x="9061906" y="4265980"/>
                  </a:cubicBezTo>
                  <a:cubicBezTo>
                    <a:pt x="9108539" y="4265980"/>
                    <a:pt x="9150211" y="4247625"/>
                    <a:pt x="9186922" y="4210913"/>
                  </a:cubicBezTo>
                  <a:cubicBezTo>
                    <a:pt x="9211727" y="4181148"/>
                    <a:pt x="9239012" y="4146421"/>
                    <a:pt x="9268778" y="4106734"/>
                  </a:cubicBezTo>
                  <a:cubicBezTo>
                    <a:pt x="9346168" y="4004539"/>
                    <a:pt x="9440426" y="3889941"/>
                    <a:pt x="9551551" y="3762941"/>
                  </a:cubicBezTo>
                  <a:cubicBezTo>
                    <a:pt x="9574371" y="3738136"/>
                    <a:pt x="9598928" y="3711843"/>
                    <a:pt x="9625221" y="3684062"/>
                  </a:cubicBezTo>
                  <a:cubicBezTo>
                    <a:pt x="9651514" y="3656281"/>
                    <a:pt x="9685992" y="3618578"/>
                    <a:pt x="9728656" y="3570953"/>
                  </a:cubicBezTo>
                  <a:lnTo>
                    <a:pt x="9734609" y="3576906"/>
                  </a:lnTo>
                  <a:cubicBezTo>
                    <a:pt x="9722703" y="3655288"/>
                    <a:pt x="9716750" y="3723253"/>
                    <a:pt x="9716750" y="3780800"/>
                  </a:cubicBezTo>
                  <a:cubicBezTo>
                    <a:pt x="9716750" y="3867120"/>
                    <a:pt x="9729401" y="3944511"/>
                    <a:pt x="9754701" y="4012972"/>
                  </a:cubicBezTo>
                  <a:cubicBezTo>
                    <a:pt x="9780002" y="4081433"/>
                    <a:pt x="9815721" y="4135011"/>
                    <a:pt x="9861857" y="4173706"/>
                  </a:cubicBezTo>
                  <a:cubicBezTo>
                    <a:pt x="9907994" y="4212402"/>
                    <a:pt x="9959340" y="4231749"/>
                    <a:pt x="10015894" y="4231749"/>
                  </a:cubicBezTo>
                  <a:cubicBezTo>
                    <a:pt x="10050621" y="4231749"/>
                    <a:pt x="10093285" y="4221828"/>
                    <a:pt x="10143887" y="4201984"/>
                  </a:cubicBezTo>
                  <a:cubicBezTo>
                    <a:pt x="10194488" y="4182140"/>
                    <a:pt x="10235168" y="4158824"/>
                    <a:pt x="10265926" y="4132035"/>
                  </a:cubicBezTo>
                  <a:cubicBezTo>
                    <a:pt x="10277832" y="4123105"/>
                    <a:pt x="10283785" y="4110703"/>
                    <a:pt x="10283785" y="4094828"/>
                  </a:cubicBezTo>
                  <a:cubicBezTo>
                    <a:pt x="10283785" y="4081929"/>
                    <a:pt x="10278824" y="4057620"/>
                    <a:pt x="10268902" y="4021902"/>
                  </a:cubicBezTo>
                  <a:cubicBezTo>
                    <a:pt x="10255011" y="3984199"/>
                    <a:pt x="10244593" y="3946496"/>
                    <a:pt x="10237648" y="3908792"/>
                  </a:cubicBezTo>
                  <a:cubicBezTo>
                    <a:pt x="10227727" y="3847277"/>
                    <a:pt x="10222766" y="3766910"/>
                    <a:pt x="10222766" y="3667691"/>
                  </a:cubicBezTo>
                  <a:cubicBezTo>
                    <a:pt x="10222766" y="3579386"/>
                    <a:pt x="10228719" y="3485128"/>
                    <a:pt x="10240625" y="3384918"/>
                  </a:cubicBezTo>
                  <a:cubicBezTo>
                    <a:pt x="10248563" y="3309511"/>
                    <a:pt x="10252531" y="3252461"/>
                    <a:pt x="10252531" y="3213765"/>
                  </a:cubicBezTo>
                  <a:cubicBezTo>
                    <a:pt x="10252531" y="3120500"/>
                    <a:pt x="10238156" y="3055015"/>
                    <a:pt x="10209406" y="3017312"/>
                  </a:cubicBezTo>
                  <a:cubicBezTo>
                    <a:pt x="10180655" y="2979609"/>
                    <a:pt x="10131089" y="2960757"/>
                    <a:pt x="10060706" y="2960757"/>
                  </a:cubicBezTo>
                  <a:cubicBezTo>
                    <a:pt x="10017096" y="2960757"/>
                    <a:pt x="9974226" y="2971691"/>
                    <a:pt x="9932097" y="2993558"/>
                  </a:cubicBezTo>
                  <a:cubicBezTo>
                    <a:pt x="9889968" y="3015425"/>
                    <a:pt x="9842386" y="3050961"/>
                    <a:pt x="9789350" y="3100167"/>
                  </a:cubicBezTo>
                  <a:cubicBezTo>
                    <a:pt x="9736315" y="3149374"/>
                    <a:pt x="9664443" y="3224222"/>
                    <a:pt x="9573735" y="3324712"/>
                  </a:cubicBezTo>
                  <a:lnTo>
                    <a:pt x="9484043" y="3429171"/>
                  </a:lnTo>
                  <a:lnTo>
                    <a:pt x="9478090" y="3423194"/>
                  </a:lnTo>
                  <a:cubicBezTo>
                    <a:pt x="9519157" y="3239919"/>
                    <a:pt x="9539691" y="3099168"/>
                    <a:pt x="9539691" y="3000941"/>
                  </a:cubicBezTo>
                  <a:cubicBezTo>
                    <a:pt x="9539691" y="2866996"/>
                    <a:pt x="9488090" y="2800023"/>
                    <a:pt x="9384887" y="2800023"/>
                  </a:cubicBezTo>
                  <a:close/>
                  <a:moveTo>
                    <a:pt x="4717637" y="2800023"/>
                  </a:moveTo>
                  <a:cubicBezTo>
                    <a:pt x="4820840" y="2800023"/>
                    <a:pt x="4872442" y="2866996"/>
                    <a:pt x="4872442" y="3000941"/>
                  </a:cubicBezTo>
                  <a:cubicBezTo>
                    <a:pt x="4872442" y="3099168"/>
                    <a:pt x="4851908" y="3239919"/>
                    <a:pt x="4810841" y="3423194"/>
                  </a:cubicBezTo>
                  <a:lnTo>
                    <a:pt x="4816794" y="3429171"/>
                  </a:lnTo>
                  <a:lnTo>
                    <a:pt x="4906486" y="3324712"/>
                  </a:lnTo>
                  <a:cubicBezTo>
                    <a:pt x="4997193" y="3224222"/>
                    <a:pt x="5069065" y="3149374"/>
                    <a:pt x="5122100" y="3100167"/>
                  </a:cubicBezTo>
                  <a:cubicBezTo>
                    <a:pt x="5175136" y="3050961"/>
                    <a:pt x="5222719" y="3015425"/>
                    <a:pt x="5264847" y="2993558"/>
                  </a:cubicBezTo>
                  <a:cubicBezTo>
                    <a:pt x="5306977" y="2971691"/>
                    <a:pt x="5349846" y="2960757"/>
                    <a:pt x="5393456" y="2960757"/>
                  </a:cubicBezTo>
                  <a:cubicBezTo>
                    <a:pt x="5463839" y="2960757"/>
                    <a:pt x="5513407" y="2979609"/>
                    <a:pt x="5542156" y="3017312"/>
                  </a:cubicBezTo>
                  <a:cubicBezTo>
                    <a:pt x="5570907" y="3055015"/>
                    <a:pt x="5585282" y="3120500"/>
                    <a:pt x="5585282" y="3213765"/>
                  </a:cubicBezTo>
                  <a:cubicBezTo>
                    <a:pt x="5585282" y="3252461"/>
                    <a:pt x="5581313" y="3309511"/>
                    <a:pt x="5573376" y="3384918"/>
                  </a:cubicBezTo>
                  <a:cubicBezTo>
                    <a:pt x="5561469" y="3485128"/>
                    <a:pt x="5555516" y="3579386"/>
                    <a:pt x="5555516" y="3667691"/>
                  </a:cubicBezTo>
                  <a:lnTo>
                    <a:pt x="5557716" y="3747334"/>
                  </a:lnTo>
                  <a:lnTo>
                    <a:pt x="5087449" y="4012962"/>
                  </a:lnTo>
                  <a:lnTo>
                    <a:pt x="5058988" y="3903583"/>
                  </a:lnTo>
                  <a:cubicBezTo>
                    <a:pt x="5052663" y="3864888"/>
                    <a:pt x="5049500" y="3823960"/>
                    <a:pt x="5049500" y="3780800"/>
                  </a:cubicBezTo>
                  <a:cubicBezTo>
                    <a:pt x="5049500" y="3723253"/>
                    <a:pt x="5055453" y="3655288"/>
                    <a:pt x="5067360" y="3576906"/>
                  </a:cubicBezTo>
                  <a:lnTo>
                    <a:pt x="5061406" y="3570953"/>
                  </a:lnTo>
                  <a:cubicBezTo>
                    <a:pt x="5018743" y="3618578"/>
                    <a:pt x="4984264" y="3656281"/>
                    <a:pt x="4957971" y="3684062"/>
                  </a:cubicBezTo>
                  <a:cubicBezTo>
                    <a:pt x="4931679" y="3711843"/>
                    <a:pt x="4907122" y="3738136"/>
                    <a:pt x="4884301" y="3762941"/>
                  </a:cubicBezTo>
                  <a:cubicBezTo>
                    <a:pt x="4773176" y="3889941"/>
                    <a:pt x="4678918" y="4004539"/>
                    <a:pt x="4601528" y="4106734"/>
                  </a:cubicBezTo>
                  <a:cubicBezTo>
                    <a:pt x="4571763" y="4146421"/>
                    <a:pt x="4544477" y="4181148"/>
                    <a:pt x="4519673" y="4210913"/>
                  </a:cubicBezTo>
                  <a:cubicBezTo>
                    <a:pt x="4482962" y="4247625"/>
                    <a:pt x="4441290" y="4265980"/>
                    <a:pt x="4394657" y="4265980"/>
                  </a:cubicBezTo>
                  <a:cubicBezTo>
                    <a:pt x="4331157" y="4265980"/>
                    <a:pt x="4279563" y="4242167"/>
                    <a:pt x="4239875" y="4194542"/>
                  </a:cubicBezTo>
                  <a:cubicBezTo>
                    <a:pt x="4200188" y="4146917"/>
                    <a:pt x="4180344" y="4085402"/>
                    <a:pt x="4180344" y="4009995"/>
                  </a:cubicBezTo>
                  <a:cubicBezTo>
                    <a:pt x="4180344" y="3963363"/>
                    <a:pt x="4185801" y="3906312"/>
                    <a:pt x="4196715" y="3838843"/>
                  </a:cubicBezTo>
                  <a:cubicBezTo>
                    <a:pt x="4207629" y="3771375"/>
                    <a:pt x="4222264" y="3699193"/>
                    <a:pt x="4240620" y="3622298"/>
                  </a:cubicBezTo>
                  <a:cubicBezTo>
                    <a:pt x="4258975" y="3545404"/>
                    <a:pt x="4280803" y="3466277"/>
                    <a:pt x="4306104" y="3384918"/>
                  </a:cubicBezTo>
                  <a:cubicBezTo>
                    <a:pt x="4331405" y="3303558"/>
                    <a:pt x="4358938" y="3226168"/>
                    <a:pt x="4388704" y="3152746"/>
                  </a:cubicBezTo>
                  <a:cubicBezTo>
                    <a:pt x="4434344" y="3030707"/>
                    <a:pt x="4489915" y="2935457"/>
                    <a:pt x="4555414" y="2866996"/>
                  </a:cubicBezTo>
                  <a:cubicBezTo>
                    <a:pt x="4600063" y="2822347"/>
                    <a:pt x="4654137" y="2800023"/>
                    <a:pt x="4717637" y="2800023"/>
                  </a:cubicBezTo>
                  <a:close/>
                  <a:moveTo>
                    <a:pt x="1989892" y="2774722"/>
                  </a:moveTo>
                  <a:cubicBezTo>
                    <a:pt x="2060338" y="2774722"/>
                    <a:pt x="2103002" y="2817386"/>
                    <a:pt x="2117885" y="2902714"/>
                  </a:cubicBezTo>
                  <a:cubicBezTo>
                    <a:pt x="2131775" y="2890808"/>
                    <a:pt x="2145170" y="2876918"/>
                    <a:pt x="2158068" y="2861043"/>
                  </a:cubicBezTo>
                  <a:cubicBezTo>
                    <a:pt x="2186842" y="2826316"/>
                    <a:pt x="2209166" y="2803248"/>
                    <a:pt x="2225041" y="2791837"/>
                  </a:cubicBezTo>
                  <a:cubicBezTo>
                    <a:pt x="2240915" y="2780427"/>
                    <a:pt x="2259271" y="2774722"/>
                    <a:pt x="2280107" y="2774722"/>
                  </a:cubicBezTo>
                  <a:cubicBezTo>
                    <a:pt x="2365435" y="2774722"/>
                    <a:pt x="2408099" y="2859058"/>
                    <a:pt x="2408099" y="3027730"/>
                  </a:cubicBezTo>
                  <a:cubicBezTo>
                    <a:pt x="2408099" y="3120003"/>
                    <a:pt x="2398178" y="3209300"/>
                    <a:pt x="2378334" y="3295621"/>
                  </a:cubicBezTo>
                  <a:cubicBezTo>
                    <a:pt x="2358490" y="3381941"/>
                    <a:pt x="2333437" y="3452386"/>
                    <a:pt x="2303176" y="3506957"/>
                  </a:cubicBezTo>
                  <a:cubicBezTo>
                    <a:pt x="2272914" y="3561527"/>
                    <a:pt x="2242900" y="3588812"/>
                    <a:pt x="2213135" y="3588812"/>
                  </a:cubicBezTo>
                  <a:cubicBezTo>
                    <a:pt x="2180392" y="3588812"/>
                    <a:pt x="2164021" y="3526800"/>
                    <a:pt x="2164021" y="3402777"/>
                  </a:cubicBezTo>
                  <a:cubicBezTo>
                    <a:pt x="2164021" y="3337293"/>
                    <a:pt x="2160301" y="3285947"/>
                    <a:pt x="2152859" y="3248740"/>
                  </a:cubicBezTo>
                  <a:cubicBezTo>
                    <a:pt x="2145418" y="3211533"/>
                    <a:pt x="2133759" y="3182511"/>
                    <a:pt x="2117885" y="3161675"/>
                  </a:cubicBezTo>
                  <a:cubicBezTo>
                    <a:pt x="2088119" y="3217238"/>
                    <a:pt x="2068771" y="3344238"/>
                    <a:pt x="2059841" y="3542675"/>
                  </a:cubicBezTo>
                  <a:cubicBezTo>
                    <a:pt x="2052896" y="3657769"/>
                    <a:pt x="2047935" y="3730199"/>
                    <a:pt x="2044959" y="3759964"/>
                  </a:cubicBezTo>
                  <a:lnTo>
                    <a:pt x="2039005" y="3789730"/>
                  </a:lnTo>
                  <a:cubicBezTo>
                    <a:pt x="2039005" y="3806597"/>
                    <a:pt x="2037021" y="3830906"/>
                    <a:pt x="2033052" y="3862656"/>
                  </a:cubicBezTo>
                  <a:cubicBezTo>
                    <a:pt x="2029084" y="3911273"/>
                    <a:pt x="2023627" y="3950960"/>
                    <a:pt x="2016681" y="3981718"/>
                  </a:cubicBezTo>
                  <a:cubicBezTo>
                    <a:pt x="2009736" y="4012476"/>
                    <a:pt x="1999318" y="4038025"/>
                    <a:pt x="1985427" y="4058365"/>
                  </a:cubicBezTo>
                  <a:cubicBezTo>
                    <a:pt x="1971537" y="4078705"/>
                    <a:pt x="1952685" y="4100285"/>
                    <a:pt x="1928873" y="4123105"/>
                  </a:cubicBezTo>
                  <a:cubicBezTo>
                    <a:pt x="1856443" y="4189582"/>
                    <a:pt x="1783518" y="4222820"/>
                    <a:pt x="1710096" y="4222820"/>
                  </a:cubicBezTo>
                  <a:cubicBezTo>
                    <a:pt x="1650564" y="4222820"/>
                    <a:pt x="1606660" y="4200992"/>
                    <a:pt x="1578382" y="4157335"/>
                  </a:cubicBezTo>
                  <a:cubicBezTo>
                    <a:pt x="1550105" y="4113679"/>
                    <a:pt x="1535966" y="4043234"/>
                    <a:pt x="1535966" y="3945999"/>
                  </a:cubicBezTo>
                  <a:cubicBezTo>
                    <a:pt x="1535966" y="3868609"/>
                    <a:pt x="1544648" y="3773111"/>
                    <a:pt x="1562012" y="3659505"/>
                  </a:cubicBezTo>
                  <a:cubicBezTo>
                    <a:pt x="1579375" y="3545900"/>
                    <a:pt x="1600459" y="3443953"/>
                    <a:pt x="1625263" y="3353664"/>
                  </a:cubicBezTo>
                  <a:lnTo>
                    <a:pt x="1637170" y="3314968"/>
                  </a:lnTo>
                  <a:cubicBezTo>
                    <a:pt x="1637170" y="3309015"/>
                    <a:pt x="1640146" y="3296613"/>
                    <a:pt x="1646099" y="3277761"/>
                  </a:cubicBezTo>
                  <a:cubicBezTo>
                    <a:pt x="1682810" y="3142824"/>
                    <a:pt x="1716545" y="3042861"/>
                    <a:pt x="1747302" y="2977873"/>
                  </a:cubicBezTo>
                  <a:cubicBezTo>
                    <a:pt x="1778060" y="2912884"/>
                    <a:pt x="1815268" y="2860547"/>
                    <a:pt x="1858924" y="2820859"/>
                  </a:cubicBezTo>
                  <a:cubicBezTo>
                    <a:pt x="1897619" y="2790101"/>
                    <a:pt x="1941275" y="2774722"/>
                    <a:pt x="1989892" y="2774722"/>
                  </a:cubicBezTo>
                  <a:close/>
                  <a:moveTo>
                    <a:pt x="8444568" y="2765793"/>
                  </a:moveTo>
                  <a:cubicBezTo>
                    <a:pt x="8315583" y="2765793"/>
                    <a:pt x="8180646" y="2812425"/>
                    <a:pt x="8039755" y="2905691"/>
                  </a:cubicBezTo>
                  <a:cubicBezTo>
                    <a:pt x="7925654" y="2983082"/>
                    <a:pt x="7829411" y="3079820"/>
                    <a:pt x="7751029" y="3195906"/>
                  </a:cubicBezTo>
                  <a:cubicBezTo>
                    <a:pt x="7684552" y="3295125"/>
                    <a:pt x="7631718" y="3401537"/>
                    <a:pt x="7592527" y="3515142"/>
                  </a:cubicBezTo>
                  <a:cubicBezTo>
                    <a:pt x="7553335" y="3628748"/>
                    <a:pt x="7533739" y="3730695"/>
                    <a:pt x="7533739" y="3820984"/>
                  </a:cubicBezTo>
                  <a:cubicBezTo>
                    <a:pt x="7533739" y="3939054"/>
                    <a:pt x="7570947" y="4033560"/>
                    <a:pt x="7645360" y="4104501"/>
                  </a:cubicBezTo>
                  <a:cubicBezTo>
                    <a:pt x="7719775" y="4175443"/>
                    <a:pt x="7818993" y="4210913"/>
                    <a:pt x="7943017" y="4210913"/>
                  </a:cubicBezTo>
                  <a:cubicBezTo>
                    <a:pt x="7992626" y="4210913"/>
                    <a:pt x="8049181" y="4201240"/>
                    <a:pt x="8112681" y="4181892"/>
                  </a:cubicBezTo>
                  <a:cubicBezTo>
                    <a:pt x="8176181" y="4162544"/>
                    <a:pt x="8239681" y="4136251"/>
                    <a:pt x="8303181" y="4103013"/>
                  </a:cubicBezTo>
                  <a:cubicBezTo>
                    <a:pt x="8366681" y="4069775"/>
                    <a:pt x="8432661" y="4028103"/>
                    <a:pt x="8501122" y="3977997"/>
                  </a:cubicBezTo>
                  <a:cubicBezTo>
                    <a:pt x="8569583" y="3927892"/>
                    <a:pt x="8630106" y="3876546"/>
                    <a:pt x="8682693" y="3823960"/>
                  </a:cubicBezTo>
                  <a:cubicBezTo>
                    <a:pt x="8711466" y="3795187"/>
                    <a:pt x="8725852" y="3771870"/>
                    <a:pt x="8725852" y="3754011"/>
                  </a:cubicBezTo>
                  <a:cubicBezTo>
                    <a:pt x="8725852" y="3737144"/>
                    <a:pt x="8712954" y="3720773"/>
                    <a:pt x="8687157" y="3704898"/>
                  </a:cubicBezTo>
                  <a:cubicBezTo>
                    <a:pt x="8661360" y="3689023"/>
                    <a:pt x="8633579" y="3681085"/>
                    <a:pt x="8603814" y="3681085"/>
                  </a:cubicBezTo>
                  <a:cubicBezTo>
                    <a:pt x="8580001" y="3681085"/>
                    <a:pt x="8533368" y="3706386"/>
                    <a:pt x="8463915" y="3756988"/>
                  </a:cubicBezTo>
                  <a:cubicBezTo>
                    <a:pt x="8344853" y="3844300"/>
                    <a:pt x="8248115" y="3887956"/>
                    <a:pt x="8173701" y="3887956"/>
                  </a:cubicBezTo>
                  <a:cubicBezTo>
                    <a:pt x="8107224" y="3887956"/>
                    <a:pt x="8068529" y="3858191"/>
                    <a:pt x="8057615" y="3798660"/>
                  </a:cubicBezTo>
                  <a:cubicBezTo>
                    <a:pt x="8080435" y="3809574"/>
                    <a:pt x="8102759" y="3815031"/>
                    <a:pt x="8124587" y="3815031"/>
                  </a:cubicBezTo>
                  <a:cubicBezTo>
                    <a:pt x="8173204" y="3815031"/>
                    <a:pt x="8230007" y="3796179"/>
                    <a:pt x="8294996" y="3758476"/>
                  </a:cubicBezTo>
                  <a:cubicBezTo>
                    <a:pt x="8359984" y="3720773"/>
                    <a:pt x="8426212" y="3668187"/>
                    <a:pt x="8493681" y="3600718"/>
                  </a:cubicBezTo>
                  <a:cubicBezTo>
                    <a:pt x="8576032" y="3520351"/>
                    <a:pt x="8638292" y="3436511"/>
                    <a:pt x="8680460" y="3349199"/>
                  </a:cubicBezTo>
                  <a:cubicBezTo>
                    <a:pt x="8722628" y="3261886"/>
                    <a:pt x="8743712" y="3178046"/>
                    <a:pt x="8743712" y="3097679"/>
                  </a:cubicBezTo>
                  <a:cubicBezTo>
                    <a:pt x="8743712" y="2994492"/>
                    <a:pt x="8717171" y="2913380"/>
                    <a:pt x="8664089" y="2854345"/>
                  </a:cubicBezTo>
                  <a:cubicBezTo>
                    <a:pt x="8611007" y="2795310"/>
                    <a:pt x="8537833" y="2765793"/>
                    <a:pt x="8444568" y="2765793"/>
                  </a:cubicBezTo>
                  <a:close/>
                  <a:moveTo>
                    <a:pt x="3523715" y="2716679"/>
                  </a:moveTo>
                  <a:cubicBezTo>
                    <a:pt x="3671551" y="2716679"/>
                    <a:pt x="3745469" y="2734043"/>
                    <a:pt x="3745469" y="2768769"/>
                  </a:cubicBezTo>
                  <a:cubicBezTo>
                    <a:pt x="3745469" y="2808457"/>
                    <a:pt x="3712230" y="2829789"/>
                    <a:pt x="3645754" y="2832765"/>
                  </a:cubicBezTo>
                  <a:cubicBezTo>
                    <a:pt x="3565387" y="2837726"/>
                    <a:pt x="3490477" y="2860547"/>
                    <a:pt x="3421023" y="2901226"/>
                  </a:cubicBezTo>
                  <a:cubicBezTo>
                    <a:pt x="3351570" y="2941906"/>
                    <a:pt x="3289807" y="2997468"/>
                    <a:pt x="3235732" y="3067914"/>
                  </a:cubicBezTo>
                  <a:cubicBezTo>
                    <a:pt x="3181659" y="3138359"/>
                    <a:pt x="3139491" y="3217734"/>
                    <a:pt x="3109229" y="3306039"/>
                  </a:cubicBezTo>
                  <a:cubicBezTo>
                    <a:pt x="3078967" y="3394343"/>
                    <a:pt x="3063836" y="3487609"/>
                    <a:pt x="3063836" y="3585835"/>
                  </a:cubicBezTo>
                  <a:cubicBezTo>
                    <a:pt x="3063836" y="3693984"/>
                    <a:pt x="3089137" y="3781048"/>
                    <a:pt x="3139738" y="3847029"/>
                  </a:cubicBezTo>
                  <a:cubicBezTo>
                    <a:pt x="3190340" y="3913009"/>
                    <a:pt x="3256320" y="3945999"/>
                    <a:pt x="3337679" y="3945999"/>
                  </a:cubicBezTo>
                  <a:cubicBezTo>
                    <a:pt x="3413086" y="3945999"/>
                    <a:pt x="3479066" y="3907304"/>
                    <a:pt x="3535621" y="3829913"/>
                  </a:cubicBezTo>
                  <a:cubicBezTo>
                    <a:pt x="3592176" y="3752523"/>
                    <a:pt x="3620453" y="3662234"/>
                    <a:pt x="3620453" y="3559046"/>
                  </a:cubicBezTo>
                  <a:cubicBezTo>
                    <a:pt x="3620453" y="3474710"/>
                    <a:pt x="3602842" y="3395584"/>
                    <a:pt x="3567619" y="3321666"/>
                  </a:cubicBezTo>
                  <a:cubicBezTo>
                    <a:pt x="3532396" y="3247748"/>
                    <a:pt x="3481050" y="3185488"/>
                    <a:pt x="3413582" y="3134886"/>
                  </a:cubicBezTo>
                  <a:cubicBezTo>
                    <a:pt x="3384809" y="3112066"/>
                    <a:pt x="3370422" y="3095695"/>
                    <a:pt x="3370422" y="3085773"/>
                  </a:cubicBezTo>
                  <a:cubicBezTo>
                    <a:pt x="3370422" y="3071882"/>
                    <a:pt x="3390762" y="3050550"/>
                    <a:pt x="3431441" y="3021777"/>
                  </a:cubicBezTo>
                  <a:cubicBezTo>
                    <a:pt x="3477082" y="2991019"/>
                    <a:pt x="3528180" y="2965222"/>
                    <a:pt x="3584734" y="2944386"/>
                  </a:cubicBezTo>
                  <a:cubicBezTo>
                    <a:pt x="3641289" y="2923550"/>
                    <a:pt x="3688914" y="2913132"/>
                    <a:pt x="3727609" y="2913132"/>
                  </a:cubicBezTo>
                  <a:cubicBezTo>
                    <a:pt x="3772258" y="2913132"/>
                    <a:pt x="3814674" y="2924791"/>
                    <a:pt x="3854857" y="2948107"/>
                  </a:cubicBezTo>
                  <a:cubicBezTo>
                    <a:pt x="3895041" y="2971423"/>
                    <a:pt x="3930511" y="3004662"/>
                    <a:pt x="3961270" y="3047822"/>
                  </a:cubicBezTo>
                  <a:cubicBezTo>
                    <a:pt x="3992027" y="3090982"/>
                    <a:pt x="4015592" y="3140591"/>
                    <a:pt x="4031963" y="3196650"/>
                  </a:cubicBezTo>
                  <a:cubicBezTo>
                    <a:pt x="4048334" y="3252709"/>
                    <a:pt x="4056520" y="3312488"/>
                    <a:pt x="4056520" y="3375988"/>
                  </a:cubicBezTo>
                  <a:cubicBezTo>
                    <a:pt x="4056520" y="3481160"/>
                    <a:pt x="4036676" y="3585091"/>
                    <a:pt x="3996988" y="3687783"/>
                  </a:cubicBezTo>
                  <a:cubicBezTo>
                    <a:pt x="3957301" y="3790474"/>
                    <a:pt x="3905211" y="3873570"/>
                    <a:pt x="3840718" y="3937070"/>
                  </a:cubicBezTo>
                  <a:cubicBezTo>
                    <a:pt x="3757375" y="4017437"/>
                    <a:pt x="3656916" y="4083169"/>
                    <a:pt x="3539342" y="4134267"/>
                  </a:cubicBezTo>
                  <a:cubicBezTo>
                    <a:pt x="3421768" y="4185365"/>
                    <a:pt x="3309899" y="4210913"/>
                    <a:pt x="3203734" y="4210913"/>
                  </a:cubicBezTo>
                  <a:cubicBezTo>
                    <a:pt x="3100547" y="4210913"/>
                    <a:pt x="2998104" y="4193054"/>
                    <a:pt x="2896404" y="4157335"/>
                  </a:cubicBezTo>
                  <a:cubicBezTo>
                    <a:pt x="2794706" y="4121617"/>
                    <a:pt x="2714090" y="4074488"/>
                    <a:pt x="2654559" y="4015949"/>
                  </a:cubicBezTo>
                  <a:cubicBezTo>
                    <a:pt x="2575184" y="3936574"/>
                    <a:pt x="2535496" y="3823960"/>
                    <a:pt x="2535496" y="3678109"/>
                  </a:cubicBezTo>
                  <a:cubicBezTo>
                    <a:pt x="2535496" y="3563015"/>
                    <a:pt x="2563773" y="3447921"/>
                    <a:pt x="2620328" y="3332828"/>
                  </a:cubicBezTo>
                  <a:cubicBezTo>
                    <a:pt x="2676883" y="3217734"/>
                    <a:pt x="2753529" y="3113306"/>
                    <a:pt x="2850268" y="3019545"/>
                  </a:cubicBezTo>
                  <a:cubicBezTo>
                    <a:pt x="2947006" y="2925783"/>
                    <a:pt x="3053667" y="2851865"/>
                    <a:pt x="3170248" y="2797791"/>
                  </a:cubicBezTo>
                  <a:cubicBezTo>
                    <a:pt x="3286830" y="2743716"/>
                    <a:pt x="3404652" y="2716679"/>
                    <a:pt x="3523715" y="2716679"/>
                  </a:cubicBezTo>
                  <a:close/>
                  <a:moveTo>
                    <a:pt x="6501453" y="2198757"/>
                  </a:moveTo>
                  <a:cubicBezTo>
                    <a:pt x="6541187" y="2198757"/>
                    <a:pt x="6571484" y="2207699"/>
                    <a:pt x="6592343" y="2225582"/>
                  </a:cubicBezTo>
                  <a:cubicBezTo>
                    <a:pt x="6613202" y="2243464"/>
                    <a:pt x="6623632" y="2269296"/>
                    <a:pt x="6623632" y="2303077"/>
                  </a:cubicBezTo>
                  <a:cubicBezTo>
                    <a:pt x="6623632" y="2325928"/>
                    <a:pt x="6608656" y="2372514"/>
                    <a:pt x="6578705" y="2442836"/>
                  </a:cubicBezTo>
                  <a:cubicBezTo>
                    <a:pt x="6527792" y="2559883"/>
                    <a:pt x="6489857" y="2669496"/>
                    <a:pt x="6464898" y="2771676"/>
                  </a:cubicBezTo>
                  <a:cubicBezTo>
                    <a:pt x="6481780" y="2773660"/>
                    <a:pt x="6498175" y="2776637"/>
                    <a:pt x="6514081" y="2780606"/>
                  </a:cubicBezTo>
                  <a:cubicBezTo>
                    <a:pt x="6573689" y="2789535"/>
                    <a:pt x="6612931" y="2799709"/>
                    <a:pt x="6631806" y="2811127"/>
                  </a:cubicBezTo>
                  <a:cubicBezTo>
                    <a:pt x="6650680" y="2822545"/>
                    <a:pt x="6660118" y="2843137"/>
                    <a:pt x="6660118" y="2872902"/>
                  </a:cubicBezTo>
                  <a:cubicBezTo>
                    <a:pt x="6660118" y="2925504"/>
                    <a:pt x="6646731" y="2974136"/>
                    <a:pt x="6619958" y="3018800"/>
                  </a:cubicBezTo>
                  <a:cubicBezTo>
                    <a:pt x="6593184" y="3063464"/>
                    <a:pt x="6557985" y="3096222"/>
                    <a:pt x="6514360" y="3117073"/>
                  </a:cubicBezTo>
                  <a:cubicBezTo>
                    <a:pt x="6481648" y="3131956"/>
                    <a:pt x="6428605" y="3141878"/>
                    <a:pt x="6355230" y="3146839"/>
                  </a:cubicBezTo>
                  <a:cubicBezTo>
                    <a:pt x="6342471" y="3185550"/>
                    <a:pt x="6328247" y="3238663"/>
                    <a:pt x="6312558" y="3306178"/>
                  </a:cubicBezTo>
                  <a:lnTo>
                    <a:pt x="6310325" y="3322228"/>
                  </a:lnTo>
                  <a:lnTo>
                    <a:pt x="5766237" y="3629552"/>
                  </a:lnTo>
                  <a:lnTo>
                    <a:pt x="5770870" y="3603695"/>
                  </a:lnTo>
                  <a:cubicBezTo>
                    <a:pt x="5788233" y="3523328"/>
                    <a:pt x="5815270" y="3415675"/>
                    <a:pt x="5851981" y="3280738"/>
                  </a:cubicBezTo>
                  <a:cubicBezTo>
                    <a:pt x="5857935" y="3256925"/>
                    <a:pt x="5864384" y="3231873"/>
                    <a:pt x="5871329" y="3205580"/>
                  </a:cubicBezTo>
                  <a:cubicBezTo>
                    <a:pt x="5878275" y="3179287"/>
                    <a:pt x="5882243" y="3163660"/>
                    <a:pt x="5883236" y="3158699"/>
                  </a:cubicBezTo>
                  <a:cubicBezTo>
                    <a:pt x="5843548" y="3157707"/>
                    <a:pt x="5815270" y="3149273"/>
                    <a:pt x="5798403" y="3133398"/>
                  </a:cubicBezTo>
                  <a:cubicBezTo>
                    <a:pt x="5781536" y="3117523"/>
                    <a:pt x="5773103" y="3091726"/>
                    <a:pt x="5773103" y="3056007"/>
                  </a:cubicBezTo>
                  <a:cubicBezTo>
                    <a:pt x="5773103" y="2993500"/>
                    <a:pt x="5797163" y="2934464"/>
                    <a:pt x="5845284" y="2878902"/>
                  </a:cubicBezTo>
                  <a:cubicBezTo>
                    <a:pt x="5893405" y="2823339"/>
                    <a:pt x="5949712" y="2788613"/>
                    <a:pt x="6014204" y="2774722"/>
                  </a:cubicBezTo>
                  <a:lnTo>
                    <a:pt x="6020158" y="2756863"/>
                  </a:lnTo>
                  <a:cubicBezTo>
                    <a:pt x="6085719" y="2572316"/>
                    <a:pt x="6142343" y="2442339"/>
                    <a:pt x="6190031" y="2366933"/>
                  </a:cubicBezTo>
                  <a:cubicBezTo>
                    <a:pt x="6212881" y="2331214"/>
                    <a:pt x="6244670" y="2299464"/>
                    <a:pt x="6285397" y="2271683"/>
                  </a:cubicBezTo>
                  <a:cubicBezTo>
                    <a:pt x="6361888" y="2223066"/>
                    <a:pt x="6433907" y="2198757"/>
                    <a:pt x="6501453" y="2198757"/>
                  </a:cubicBezTo>
                  <a:close/>
                  <a:moveTo>
                    <a:pt x="731401" y="2174945"/>
                  </a:moveTo>
                  <a:cubicBezTo>
                    <a:pt x="854433" y="2174945"/>
                    <a:pt x="993835" y="2181890"/>
                    <a:pt x="1149608" y="2195781"/>
                  </a:cubicBezTo>
                  <a:cubicBezTo>
                    <a:pt x="1185327" y="2197765"/>
                    <a:pt x="1215093" y="2199254"/>
                    <a:pt x="1238906" y="2200246"/>
                  </a:cubicBezTo>
                  <a:cubicBezTo>
                    <a:pt x="1262718" y="2201238"/>
                    <a:pt x="1288515" y="2202726"/>
                    <a:pt x="1316296" y="2204710"/>
                  </a:cubicBezTo>
                  <a:cubicBezTo>
                    <a:pt x="1381780" y="2204710"/>
                    <a:pt x="1423452" y="2205951"/>
                    <a:pt x="1441312" y="2208431"/>
                  </a:cubicBezTo>
                  <a:cubicBezTo>
                    <a:pt x="1459171" y="2210912"/>
                    <a:pt x="1480503" y="2217105"/>
                    <a:pt x="1505308" y="2227011"/>
                  </a:cubicBezTo>
                  <a:cubicBezTo>
                    <a:pt x="1522175" y="2232965"/>
                    <a:pt x="1536562" y="2241894"/>
                    <a:pt x="1548468" y="2253801"/>
                  </a:cubicBezTo>
                  <a:cubicBezTo>
                    <a:pt x="1573273" y="2279566"/>
                    <a:pt x="1585675" y="2320215"/>
                    <a:pt x="1585675" y="2375747"/>
                  </a:cubicBezTo>
                  <a:cubicBezTo>
                    <a:pt x="1585675" y="2478872"/>
                    <a:pt x="1550088" y="2544814"/>
                    <a:pt x="1478914" y="2573572"/>
                  </a:cubicBezTo>
                  <a:cubicBezTo>
                    <a:pt x="1437397" y="2591416"/>
                    <a:pt x="1399834" y="2603062"/>
                    <a:pt x="1366223" y="2608512"/>
                  </a:cubicBezTo>
                  <a:cubicBezTo>
                    <a:pt x="1332613" y="2613961"/>
                    <a:pt x="1271818" y="2620654"/>
                    <a:pt x="1183839" y="2628592"/>
                  </a:cubicBezTo>
                  <a:lnTo>
                    <a:pt x="1022221" y="3161675"/>
                  </a:lnTo>
                  <a:cubicBezTo>
                    <a:pt x="1098526" y="3161675"/>
                    <a:pt x="1160468" y="3159691"/>
                    <a:pt x="1208047" y="3155722"/>
                  </a:cubicBezTo>
                  <a:cubicBezTo>
                    <a:pt x="1237766" y="3153738"/>
                    <a:pt x="1283352" y="3152746"/>
                    <a:pt x="1344806" y="3152746"/>
                  </a:cubicBezTo>
                  <a:cubicBezTo>
                    <a:pt x="1417143" y="3152746"/>
                    <a:pt x="1468179" y="3160462"/>
                    <a:pt x="1497913" y="3175895"/>
                  </a:cubicBezTo>
                  <a:cubicBezTo>
                    <a:pt x="1527648" y="3191329"/>
                    <a:pt x="1542515" y="3218463"/>
                    <a:pt x="1542515" y="3257297"/>
                  </a:cubicBezTo>
                  <a:cubicBezTo>
                    <a:pt x="1542515" y="3287172"/>
                    <a:pt x="1528136" y="3330491"/>
                    <a:pt x="1499378" y="3387255"/>
                  </a:cubicBezTo>
                  <a:cubicBezTo>
                    <a:pt x="1470620" y="3444019"/>
                    <a:pt x="1439389" y="3489330"/>
                    <a:pt x="1405686" y="3523188"/>
                  </a:cubicBezTo>
                  <a:cubicBezTo>
                    <a:pt x="1389811" y="3539110"/>
                    <a:pt x="1367499" y="3549810"/>
                    <a:pt x="1338748" y="3555291"/>
                  </a:cubicBezTo>
                  <a:cubicBezTo>
                    <a:pt x="1309998" y="3560771"/>
                    <a:pt x="1260912" y="3563511"/>
                    <a:pt x="1191490" y="3563511"/>
                  </a:cubicBezTo>
                  <a:lnTo>
                    <a:pt x="1170677" y="3563511"/>
                  </a:lnTo>
                  <a:lnTo>
                    <a:pt x="1133493" y="3563511"/>
                  </a:lnTo>
                  <a:cubicBezTo>
                    <a:pt x="1067063" y="3563511"/>
                    <a:pt x="991207" y="3566488"/>
                    <a:pt x="905926" y="3572441"/>
                  </a:cubicBezTo>
                  <a:cubicBezTo>
                    <a:pt x="861556" y="3723098"/>
                    <a:pt x="820497" y="3838250"/>
                    <a:pt x="782747" y="3917896"/>
                  </a:cubicBezTo>
                  <a:cubicBezTo>
                    <a:pt x="744997" y="3997543"/>
                    <a:pt x="698807" y="4065070"/>
                    <a:pt x="644174" y="4120477"/>
                  </a:cubicBezTo>
                  <a:cubicBezTo>
                    <a:pt x="606425" y="4159064"/>
                    <a:pt x="566439" y="4188744"/>
                    <a:pt x="524216" y="4209518"/>
                  </a:cubicBezTo>
                  <a:cubicBezTo>
                    <a:pt x="481994" y="4230292"/>
                    <a:pt x="442504" y="4240679"/>
                    <a:pt x="405747" y="4240679"/>
                  </a:cubicBezTo>
                  <a:cubicBezTo>
                    <a:pt x="345146" y="4240679"/>
                    <a:pt x="292742" y="4223355"/>
                    <a:pt x="248536" y="4188705"/>
                  </a:cubicBezTo>
                  <a:cubicBezTo>
                    <a:pt x="204329" y="4154056"/>
                    <a:pt x="182226" y="4113958"/>
                    <a:pt x="182226" y="4068411"/>
                  </a:cubicBezTo>
                  <a:cubicBezTo>
                    <a:pt x="182226" y="4012972"/>
                    <a:pt x="229355" y="3839339"/>
                    <a:pt x="323612" y="3547512"/>
                  </a:cubicBezTo>
                  <a:cubicBezTo>
                    <a:pt x="417870" y="3255685"/>
                    <a:pt x="513120" y="2987190"/>
                    <a:pt x="609363" y="2742027"/>
                  </a:cubicBezTo>
                  <a:lnTo>
                    <a:pt x="643593" y="2655660"/>
                  </a:lnTo>
                  <a:cubicBezTo>
                    <a:pt x="532468" y="2652683"/>
                    <a:pt x="454829" y="2641521"/>
                    <a:pt x="410677" y="2622173"/>
                  </a:cubicBezTo>
                  <a:cubicBezTo>
                    <a:pt x="366525" y="2602826"/>
                    <a:pt x="344448" y="2569339"/>
                    <a:pt x="344448" y="2521714"/>
                  </a:cubicBezTo>
                  <a:cubicBezTo>
                    <a:pt x="344448" y="2483019"/>
                    <a:pt x="359827" y="2444820"/>
                    <a:pt x="390585" y="2407117"/>
                  </a:cubicBezTo>
                  <a:cubicBezTo>
                    <a:pt x="425312" y="2359492"/>
                    <a:pt x="462519" y="2316084"/>
                    <a:pt x="502206" y="2276892"/>
                  </a:cubicBezTo>
                  <a:cubicBezTo>
                    <a:pt x="541894" y="2237701"/>
                    <a:pt x="578605" y="2209672"/>
                    <a:pt x="612339" y="2192804"/>
                  </a:cubicBezTo>
                  <a:cubicBezTo>
                    <a:pt x="641112" y="2180898"/>
                    <a:pt x="680800" y="2174945"/>
                    <a:pt x="731401" y="2174945"/>
                  </a:cubicBezTo>
                  <a:close/>
                  <a:moveTo>
                    <a:pt x="11869102" y="2055882"/>
                  </a:moveTo>
                  <a:cubicBezTo>
                    <a:pt x="11760954" y="2055882"/>
                    <a:pt x="11686044" y="2078207"/>
                    <a:pt x="11644372" y="2122855"/>
                  </a:cubicBezTo>
                  <a:cubicBezTo>
                    <a:pt x="11618576" y="2148652"/>
                    <a:pt x="11592531" y="2190572"/>
                    <a:pt x="11566237" y="2248615"/>
                  </a:cubicBezTo>
                  <a:cubicBezTo>
                    <a:pt x="11539944" y="2306658"/>
                    <a:pt x="11514396" y="2377599"/>
                    <a:pt x="11489591" y="2461439"/>
                  </a:cubicBezTo>
                  <a:cubicBezTo>
                    <a:pt x="11464786" y="2545279"/>
                    <a:pt x="11437005" y="2655164"/>
                    <a:pt x="11406247" y="2791093"/>
                  </a:cubicBezTo>
                  <a:lnTo>
                    <a:pt x="11391364" y="2852113"/>
                  </a:lnTo>
                  <a:cubicBezTo>
                    <a:pt x="11318935" y="2802504"/>
                    <a:pt x="11263868" y="2777699"/>
                    <a:pt x="11226165" y="2777699"/>
                  </a:cubicBezTo>
                  <a:cubicBezTo>
                    <a:pt x="11148774" y="2777699"/>
                    <a:pt x="11052532" y="2815402"/>
                    <a:pt x="10937438" y="2890808"/>
                  </a:cubicBezTo>
                  <a:cubicBezTo>
                    <a:pt x="10873939" y="2933472"/>
                    <a:pt x="10817136" y="2979857"/>
                    <a:pt x="10767030" y="3029962"/>
                  </a:cubicBezTo>
                  <a:cubicBezTo>
                    <a:pt x="10716925" y="3080068"/>
                    <a:pt x="10668059" y="3141335"/>
                    <a:pt x="10620434" y="3213765"/>
                  </a:cubicBezTo>
                  <a:cubicBezTo>
                    <a:pt x="10548005" y="3323898"/>
                    <a:pt x="10491201" y="3437751"/>
                    <a:pt x="10450026" y="3555326"/>
                  </a:cubicBezTo>
                  <a:cubicBezTo>
                    <a:pt x="10408851" y="3672900"/>
                    <a:pt x="10388262" y="3779808"/>
                    <a:pt x="10388262" y="3876050"/>
                  </a:cubicBezTo>
                  <a:cubicBezTo>
                    <a:pt x="10388262" y="3983206"/>
                    <a:pt x="10414804" y="4070767"/>
                    <a:pt x="10467885" y="4138732"/>
                  </a:cubicBezTo>
                  <a:cubicBezTo>
                    <a:pt x="10520968" y="4206697"/>
                    <a:pt x="10589180" y="4240679"/>
                    <a:pt x="10672524" y="4240679"/>
                  </a:cubicBezTo>
                  <a:cubicBezTo>
                    <a:pt x="10744955" y="4240679"/>
                    <a:pt x="10841941" y="4200744"/>
                    <a:pt x="10963483" y="4120872"/>
                  </a:cubicBezTo>
                  <a:cubicBezTo>
                    <a:pt x="11085027" y="4041001"/>
                    <a:pt x="11212275" y="3931613"/>
                    <a:pt x="11345227" y="3792706"/>
                  </a:cubicBezTo>
                  <a:cubicBezTo>
                    <a:pt x="11360110" y="3921691"/>
                    <a:pt x="11370528" y="4000322"/>
                    <a:pt x="11376481" y="4028599"/>
                  </a:cubicBezTo>
                  <a:cubicBezTo>
                    <a:pt x="11382434" y="4056876"/>
                    <a:pt x="11395334" y="4094332"/>
                    <a:pt x="11415176" y="4140964"/>
                  </a:cubicBezTo>
                  <a:cubicBezTo>
                    <a:pt x="11438989" y="4197519"/>
                    <a:pt x="11479669" y="4225796"/>
                    <a:pt x="11537216" y="4225796"/>
                  </a:cubicBezTo>
                  <a:cubicBezTo>
                    <a:pt x="11569958" y="4225796"/>
                    <a:pt x="11607909" y="4218355"/>
                    <a:pt x="11651069" y="4203472"/>
                  </a:cubicBezTo>
                  <a:cubicBezTo>
                    <a:pt x="11694229" y="4188589"/>
                    <a:pt x="11739871" y="4168249"/>
                    <a:pt x="11787991" y="4142453"/>
                  </a:cubicBezTo>
                  <a:cubicBezTo>
                    <a:pt x="11836112" y="4116656"/>
                    <a:pt x="11886465" y="4085402"/>
                    <a:pt x="11939051" y="4048691"/>
                  </a:cubicBezTo>
                  <a:cubicBezTo>
                    <a:pt x="11897380" y="3900855"/>
                    <a:pt x="11867366" y="3766661"/>
                    <a:pt x="11849010" y="3646111"/>
                  </a:cubicBezTo>
                  <a:cubicBezTo>
                    <a:pt x="11830656" y="3525560"/>
                    <a:pt x="11821477" y="3409226"/>
                    <a:pt x="11821477" y="3297109"/>
                  </a:cubicBezTo>
                  <a:cubicBezTo>
                    <a:pt x="11821477" y="3127445"/>
                    <a:pt x="11838345" y="2937441"/>
                    <a:pt x="11872079" y="2727097"/>
                  </a:cubicBezTo>
                  <a:cubicBezTo>
                    <a:pt x="11893907" y="2598113"/>
                    <a:pt x="11913998" y="2496662"/>
                    <a:pt x="11932354" y="2422744"/>
                  </a:cubicBezTo>
                  <a:cubicBezTo>
                    <a:pt x="11950710" y="2348826"/>
                    <a:pt x="11983700" y="2237949"/>
                    <a:pt x="12031325" y="2090113"/>
                  </a:cubicBezTo>
                  <a:cubicBezTo>
                    <a:pt x="12017434" y="2077215"/>
                    <a:pt x="11998830" y="2068285"/>
                    <a:pt x="11975514" y="2063324"/>
                  </a:cubicBezTo>
                  <a:cubicBezTo>
                    <a:pt x="11952198" y="2058363"/>
                    <a:pt x="11916727" y="2055882"/>
                    <a:pt x="11869102" y="2055882"/>
                  </a:cubicBezTo>
                  <a:close/>
                  <a:moveTo>
                    <a:pt x="12192000" y="0"/>
                  </a:moveTo>
                  <a:lnTo>
                    <a:pt x="12201525" y="6877050"/>
                  </a:lnTo>
                  <a:lnTo>
                    <a:pt x="0" y="6886575"/>
                  </a:lnTo>
                  <a:lnTo>
                    <a:pt x="5087449" y="4012962"/>
                  </a:lnTo>
                  <a:lnTo>
                    <a:pt x="5087451" y="4012972"/>
                  </a:lnTo>
                  <a:cubicBezTo>
                    <a:pt x="5112752" y="4081433"/>
                    <a:pt x="5148471" y="4135011"/>
                    <a:pt x="5194608" y="4173706"/>
                  </a:cubicBezTo>
                  <a:cubicBezTo>
                    <a:pt x="5240744" y="4212402"/>
                    <a:pt x="5292091" y="4231749"/>
                    <a:pt x="5348645" y="4231749"/>
                  </a:cubicBezTo>
                  <a:cubicBezTo>
                    <a:pt x="5383372" y="4231749"/>
                    <a:pt x="5426035" y="4221828"/>
                    <a:pt x="5476637" y="4201984"/>
                  </a:cubicBezTo>
                  <a:cubicBezTo>
                    <a:pt x="5527238" y="4182140"/>
                    <a:pt x="5567919" y="4158824"/>
                    <a:pt x="5598676" y="4132035"/>
                  </a:cubicBezTo>
                  <a:cubicBezTo>
                    <a:pt x="5610582" y="4123105"/>
                    <a:pt x="5616535" y="4110703"/>
                    <a:pt x="5616535" y="4094828"/>
                  </a:cubicBezTo>
                  <a:cubicBezTo>
                    <a:pt x="5616535" y="4081929"/>
                    <a:pt x="5611575" y="4057620"/>
                    <a:pt x="5601653" y="4021902"/>
                  </a:cubicBezTo>
                  <a:cubicBezTo>
                    <a:pt x="5587762" y="3984199"/>
                    <a:pt x="5577344" y="3946496"/>
                    <a:pt x="5570399" y="3908792"/>
                  </a:cubicBezTo>
                  <a:cubicBezTo>
                    <a:pt x="5565438" y="3878035"/>
                    <a:pt x="5561717" y="3842564"/>
                    <a:pt x="5559237" y="3802380"/>
                  </a:cubicBezTo>
                  <a:lnTo>
                    <a:pt x="5557716" y="3747334"/>
                  </a:lnTo>
                  <a:lnTo>
                    <a:pt x="5766237" y="3629552"/>
                  </a:lnTo>
                  <a:lnTo>
                    <a:pt x="5751337" y="3712712"/>
                  </a:lnTo>
                  <a:cubicBezTo>
                    <a:pt x="5746996" y="3745206"/>
                    <a:pt x="5744825" y="3773855"/>
                    <a:pt x="5744825" y="3798660"/>
                  </a:cubicBezTo>
                  <a:cubicBezTo>
                    <a:pt x="5744825" y="3914745"/>
                    <a:pt x="5777381" y="4008011"/>
                    <a:pt x="5842494" y="4078456"/>
                  </a:cubicBezTo>
                  <a:cubicBezTo>
                    <a:pt x="5907606" y="4148902"/>
                    <a:pt x="5992353" y="4184124"/>
                    <a:pt x="6096734" y="4184124"/>
                  </a:cubicBezTo>
                  <a:cubicBezTo>
                    <a:pt x="6138483" y="4184124"/>
                    <a:pt x="6185194" y="4175195"/>
                    <a:pt x="6236865" y="4157335"/>
                  </a:cubicBezTo>
                  <a:cubicBezTo>
                    <a:pt x="6288536" y="4139476"/>
                    <a:pt x="6336200" y="4115663"/>
                    <a:pt x="6379856" y="4085898"/>
                  </a:cubicBezTo>
                  <a:cubicBezTo>
                    <a:pt x="6420536" y="4057125"/>
                    <a:pt x="6457743" y="4023886"/>
                    <a:pt x="6491477" y="3986183"/>
                  </a:cubicBezTo>
                  <a:cubicBezTo>
                    <a:pt x="6525211" y="3948480"/>
                    <a:pt x="6542079" y="3921691"/>
                    <a:pt x="6542079" y="3905816"/>
                  </a:cubicBezTo>
                  <a:cubicBezTo>
                    <a:pt x="6542079" y="3899863"/>
                    <a:pt x="6533149" y="3896886"/>
                    <a:pt x="6515290" y="3896886"/>
                  </a:cubicBezTo>
                  <a:lnTo>
                    <a:pt x="6510825" y="3896886"/>
                  </a:lnTo>
                  <a:lnTo>
                    <a:pt x="6501895" y="3896886"/>
                  </a:lnTo>
                  <a:cubicBezTo>
                    <a:pt x="6350075" y="3896886"/>
                    <a:pt x="6274165" y="3818565"/>
                    <a:pt x="6274165" y="3661924"/>
                  </a:cubicBezTo>
                  <a:cubicBezTo>
                    <a:pt x="6274165" y="3628205"/>
                    <a:pt x="6277149" y="3592013"/>
                    <a:pt x="6283118" y="3553349"/>
                  </a:cubicBezTo>
                  <a:cubicBezTo>
                    <a:pt x="6291210" y="3474435"/>
                    <a:pt x="6298754" y="3408362"/>
                    <a:pt x="6305747" y="3355130"/>
                  </a:cubicBezTo>
                  <a:lnTo>
                    <a:pt x="6310325" y="3322228"/>
                  </a:lnTo>
                  <a:close/>
                </a:path>
              </a:pathLst>
            </a:custGeom>
            <a:grpFill/>
            <a:ln w="76200">
              <a:solidFill>
                <a:schemeClr val="bg2">
                  <a:lumMod val="10000"/>
                </a:schemeClr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sz="24000" dirty="0"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2FC1F729-F359-4D2F-9D0B-10DCD9A23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968"/>
            <a:stretch/>
          </p:blipFill>
          <p:spPr>
            <a:xfrm>
              <a:off x="5309306" y="-11232"/>
              <a:ext cx="2599894" cy="1805341"/>
            </a:xfrm>
            <a:prstGeom prst="rect">
              <a:avLst/>
            </a:prstGeom>
            <a:grpFill/>
          </p:spPr>
        </p:pic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8736E43B-B336-4629-A90F-088CB07214C7}"/>
                </a:ext>
              </a:extLst>
            </p:cNvPr>
            <p:cNvSpPr/>
            <p:nvPr/>
          </p:nvSpPr>
          <p:spPr>
            <a:xfrm>
              <a:off x="-19050" y="-28575"/>
              <a:ext cx="171450" cy="6838950"/>
            </a:xfrm>
            <a:custGeom>
              <a:avLst/>
              <a:gdLst>
                <a:gd name="connsiteX0" fmla="*/ 19050 w 171450"/>
                <a:gd name="connsiteY0" fmla="*/ 0 h 6838950"/>
                <a:gd name="connsiteX1" fmla="*/ 19050 w 171450"/>
                <a:gd name="connsiteY1" fmla="*/ 0 h 6838950"/>
                <a:gd name="connsiteX2" fmla="*/ 0 w 171450"/>
                <a:gd name="connsiteY2" fmla="*/ 6838950 h 6838950"/>
                <a:gd name="connsiteX3" fmla="*/ 123825 w 171450"/>
                <a:gd name="connsiteY3" fmla="*/ 6734175 h 6838950"/>
                <a:gd name="connsiteX4" fmla="*/ 171450 w 171450"/>
                <a:gd name="connsiteY4" fmla="*/ 0 h 6838950"/>
                <a:gd name="connsiteX5" fmla="*/ 19050 w 171450"/>
                <a:gd name="connsiteY5" fmla="*/ 0 h 683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6838950">
                  <a:moveTo>
                    <a:pt x="19050" y="0"/>
                  </a:moveTo>
                  <a:lnTo>
                    <a:pt x="19050" y="0"/>
                  </a:lnTo>
                  <a:lnTo>
                    <a:pt x="0" y="6838950"/>
                  </a:lnTo>
                  <a:lnTo>
                    <a:pt x="123825" y="6734175"/>
                  </a:lnTo>
                  <a:lnTo>
                    <a:pt x="171450" y="0"/>
                  </a:lnTo>
                  <a:lnTo>
                    <a:pt x="19050" y="0"/>
                  </a:lnTo>
                  <a:close/>
                </a:path>
              </a:pathLst>
            </a:cu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6687A851-2095-44BE-96C9-CC20123D1C55}"/>
                </a:ext>
              </a:extLst>
            </p:cNvPr>
            <p:cNvSpPr/>
            <p:nvPr/>
          </p:nvSpPr>
          <p:spPr>
            <a:xfrm>
              <a:off x="-19050" y="-38101"/>
              <a:ext cx="12144375" cy="192437"/>
            </a:xfrm>
            <a:custGeom>
              <a:avLst/>
              <a:gdLst>
                <a:gd name="connsiteX0" fmla="*/ 9525 w 12058650"/>
                <a:gd name="connsiteY0" fmla="*/ 0 h 190500"/>
                <a:gd name="connsiteX1" fmla="*/ 12058650 w 12058650"/>
                <a:gd name="connsiteY1" fmla="*/ 38100 h 190500"/>
                <a:gd name="connsiteX2" fmla="*/ 11744325 w 12058650"/>
                <a:gd name="connsiteY2" fmla="*/ 190500 h 190500"/>
                <a:gd name="connsiteX3" fmla="*/ 0 w 12058650"/>
                <a:gd name="connsiteY3" fmla="*/ 114300 h 190500"/>
                <a:gd name="connsiteX4" fmla="*/ 9525 w 12058650"/>
                <a:gd name="connsiteY4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58650" h="190500">
                  <a:moveTo>
                    <a:pt x="9525" y="0"/>
                  </a:moveTo>
                  <a:lnTo>
                    <a:pt x="12058650" y="38100"/>
                  </a:lnTo>
                  <a:lnTo>
                    <a:pt x="11744325" y="190500"/>
                  </a:lnTo>
                  <a:lnTo>
                    <a:pt x="0" y="114300"/>
                  </a:lnTo>
                  <a:lnTo>
                    <a:pt x="9525" y="0"/>
                  </a:lnTo>
                  <a:close/>
                </a:path>
              </a:pathLst>
            </a:cu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8350752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1FF8B99A-9295-41B8-9E29-27C982F91645}"/>
              </a:ext>
            </a:extLst>
          </p:cNvPr>
          <p:cNvSpPr/>
          <p:nvPr/>
        </p:nvSpPr>
        <p:spPr>
          <a:xfrm>
            <a:off x="443830" y="152400"/>
            <a:ext cx="11304339" cy="63436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B3F4992-13BC-49D2-9B53-8815F623765C}"/>
              </a:ext>
            </a:extLst>
          </p:cNvPr>
          <p:cNvSpPr/>
          <p:nvPr/>
        </p:nvSpPr>
        <p:spPr>
          <a:xfrm>
            <a:off x="5152106" y="6496050"/>
            <a:ext cx="2028825" cy="361949"/>
          </a:xfrm>
          <a:prstGeom prst="rect">
            <a:avLst/>
          </a:prstGeom>
          <a:solidFill>
            <a:schemeClr val="bg2">
              <a:lumMod val="1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FAD1A89-AB60-44F8-8473-4D20B0B4A693}"/>
              </a:ext>
            </a:extLst>
          </p:cNvPr>
          <p:cNvSpPr txBox="1"/>
          <p:nvPr/>
        </p:nvSpPr>
        <p:spPr>
          <a:xfrm>
            <a:off x="5682665" y="5989332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D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E72930-199D-4924-97ED-7F8FD0A8C840}"/>
              </a:ext>
            </a:extLst>
          </p:cNvPr>
          <p:cNvSpPr txBox="1"/>
          <p:nvPr/>
        </p:nvSpPr>
        <p:spPr>
          <a:xfrm rot="18435296">
            <a:off x="5956424" y="5960557"/>
            <a:ext cx="52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92AE2D-841A-42AB-8D21-7F17D0E1B8AE}"/>
              </a:ext>
            </a:extLst>
          </p:cNvPr>
          <p:cNvSpPr txBox="1"/>
          <p:nvPr/>
        </p:nvSpPr>
        <p:spPr>
          <a:xfrm>
            <a:off x="6166518" y="5982106"/>
            <a:ext cx="804882" cy="47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LL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06C011E3-E219-4DFB-A6BE-1B943EDC3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8" y="407003"/>
            <a:ext cx="10673779" cy="553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00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1FF8B99A-9295-41B8-9E29-27C982F91645}"/>
              </a:ext>
            </a:extLst>
          </p:cNvPr>
          <p:cNvSpPr/>
          <p:nvPr/>
        </p:nvSpPr>
        <p:spPr>
          <a:xfrm>
            <a:off x="443830" y="152400"/>
            <a:ext cx="11304339" cy="63436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B3F4992-13BC-49D2-9B53-8815F623765C}"/>
              </a:ext>
            </a:extLst>
          </p:cNvPr>
          <p:cNvSpPr/>
          <p:nvPr/>
        </p:nvSpPr>
        <p:spPr>
          <a:xfrm>
            <a:off x="5152106" y="6496050"/>
            <a:ext cx="2028825" cy="361949"/>
          </a:xfrm>
          <a:prstGeom prst="rect">
            <a:avLst/>
          </a:prstGeom>
          <a:solidFill>
            <a:schemeClr val="bg2">
              <a:lumMod val="1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FAD1A89-AB60-44F8-8473-4D20B0B4A693}"/>
              </a:ext>
            </a:extLst>
          </p:cNvPr>
          <p:cNvSpPr txBox="1"/>
          <p:nvPr/>
        </p:nvSpPr>
        <p:spPr>
          <a:xfrm>
            <a:off x="5682665" y="5989332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D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E72930-199D-4924-97ED-7F8FD0A8C840}"/>
              </a:ext>
            </a:extLst>
          </p:cNvPr>
          <p:cNvSpPr txBox="1"/>
          <p:nvPr/>
        </p:nvSpPr>
        <p:spPr>
          <a:xfrm rot="18435296">
            <a:off x="5956424" y="5960557"/>
            <a:ext cx="52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92AE2D-841A-42AB-8D21-7F17D0E1B8AE}"/>
              </a:ext>
            </a:extLst>
          </p:cNvPr>
          <p:cNvSpPr txBox="1"/>
          <p:nvPr/>
        </p:nvSpPr>
        <p:spPr>
          <a:xfrm>
            <a:off x="6166518" y="5982106"/>
            <a:ext cx="804882" cy="47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LL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FC35939-BE9B-4C66-A503-240C8EC2E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43" y="374289"/>
            <a:ext cx="10348911" cy="560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12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1FF8B99A-9295-41B8-9E29-27C982F91645}"/>
              </a:ext>
            </a:extLst>
          </p:cNvPr>
          <p:cNvSpPr/>
          <p:nvPr/>
        </p:nvSpPr>
        <p:spPr>
          <a:xfrm>
            <a:off x="443830" y="152400"/>
            <a:ext cx="11304339" cy="63436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B3F4992-13BC-49D2-9B53-8815F623765C}"/>
              </a:ext>
            </a:extLst>
          </p:cNvPr>
          <p:cNvSpPr/>
          <p:nvPr/>
        </p:nvSpPr>
        <p:spPr>
          <a:xfrm>
            <a:off x="5152106" y="6496050"/>
            <a:ext cx="2028825" cy="361949"/>
          </a:xfrm>
          <a:prstGeom prst="rect">
            <a:avLst/>
          </a:prstGeom>
          <a:solidFill>
            <a:schemeClr val="bg2">
              <a:lumMod val="1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FAD1A89-AB60-44F8-8473-4D20B0B4A693}"/>
              </a:ext>
            </a:extLst>
          </p:cNvPr>
          <p:cNvSpPr txBox="1"/>
          <p:nvPr/>
        </p:nvSpPr>
        <p:spPr>
          <a:xfrm>
            <a:off x="5682665" y="5989332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D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E72930-199D-4924-97ED-7F8FD0A8C840}"/>
              </a:ext>
            </a:extLst>
          </p:cNvPr>
          <p:cNvSpPr txBox="1"/>
          <p:nvPr/>
        </p:nvSpPr>
        <p:spPr>
          <a:xfrm rot="18435296">
            <a:off x="5956424" y="5960557"/>
            <a:ext cx="52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92AE2D-841A-42AB-8D21-7F17D0E1B8AE}"/>
              </a:ext>
            </a:extLst>
          </p:cNvPr>
          <p:cNvSpPr txBox="1"/>
          <p:nvPr/>
        </p:nvSpPr>
        <p:spPr>
          <a:xfrm>
            <a:off x="6166518" y="5982106"/>
            <a:ext cx="804882" cy="47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LL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B2CB6F8-8C1D-485A-A388-B59A24D98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18" y="361950"/>
            <a:ext cx="10591800" cy="567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29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1FF8B99A-9295-41B8-9E29-27C982F91645}"/>
              </a:ext>
            </a:extLst>
          </p:cNvPr>
          <p:cNvSpPr/>
          <p:nvPr/>
        </p:nvSpPr>
        <p:spPr>
          <a:xfrm>
            <a:off x="443830" y="152400"/>
            <a:ext cx="11304339" cy="63436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B3F4992-13BC-49D2-9B53-8815F623765C}"/>
              </a:ext>
            </a:extLst>
          </p:cNvPr>
          <p:cNvSpPr/>
          <p:nvPr/>
        </p:nvSpPr>
        <p:spPr>
          <a:xfrm>
            <a:off x="5152106" y="6496050"/>
            <a:ext cx="2028825" cy="361949"/>
          </a:xfrm>
          <a:prstGeom prst="rect">
            <a:avLst/>
          </a:prstGeom>
          <a:solidFill>
            <a:schemeClr val="bg2">
              <a:lumMod val="1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FAD1A89-AB60-44F8-8473-4D20B0B4A693}"/>
              </a:ext>
            </a:extLst>
          </p:cNvPr>
          <p:cNvSpPr txBox="1"/>
          <p:nvPr/>
        </p:nvSpPr>
        <p:spPr>
          <a:xfrm>
            <a:off x="5682665" y="5989332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D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E72930-199D-4924-97ED-7F8FD0A8C840}"/>
              </a:ext>
            </a:extLst>
          </p:cNvPr>
          <p:cNvSpPr txBox="1"/>
          <p:nvPr/>
        </p:nvSpPr>
        <p:spPr>
          <a:xfrm rot="18435296">
            <a:off x="5956424" y="5960557"/>
            <a:ext cx="52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92AE2D-841A-42AB-8D21-7F17D0E1B8AE}"/>
              </a:ext>
            </a:extLst>
          </p:cNvPr>
          <p:cNvSpPr txBox="1"/>
          <p:nvPr/>
        </p:nvSpPr>
        <p:spPr>
          <a:xfrm>
            <a:off x="6166518" y="5982106"/>
            <a:ext cx="804882" cy="47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LL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2AC4805-28F6-44C8-9CC8-311747F57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57" y="330304"/>
            <a:ext cx="10534316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71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1FF8B99A-9295-41B8-9E29-27C982F91645}"/>
              </a:ext>
            </a:extLst>
          </p:cNvPr>
          <p:cNvSpPr/>
          <p:nvPr/>
        </p:nvSpPr>
        <p:spPr>
          <a:xfrm>
            <a:off x="443830" y="152400"/>
            <a:ext cx="11304339" cy="63436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B3F4992-13BC-49D2-9B53-8815F623765C}"/>
              </a:ext>
            </a:extLst>
          </p:cNvPr>
          <p:cNvSpPr/>
          <p:nvPr/>
        </p:nvSpPr>
        <p:spPr>
          <a:xfrm>
            <a:off x="5152106" y="6496050"/>
            <a:ext cx="2028825" cy="361949"/>
          </a:xfrm>
          <a:prstGeom prst="rect">
            <a:avLst/>
          </a:prstGeom>
          <a:solidFill>
            <a:schemeClr val="bg2">
              <a:lumMod val="1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FAD1A89-AB60-44F8-8473-4D20B0B4A693}"/>
              </a:ext>
            </a:extLst>
          </p:cNvPr>
          <p:cNvSpPr txBox="1"/>
          <p:nvPr/>
        </p:nvSpPr>
        <p:spPr>
          <a:xfrm>
            <a:off x="5682665" y="5989332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D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E72930-199D-4924-97ED-7F8FD0A8C840}"/>
              </a:ext>
            </a:extLst>
          </p:cNvPr>
          <p:cNvSpPr txBox="1"/>
          <p:nvPr/>
        </p:nvSpPr>
        <p:spPr>
          <a:xfrm rot="18435296">
            <a:off x="5956424" y="5960557"/>
            <a:ext cx="52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92AE2D-841A-42AB-8D21-7F17D0E1B8AE}"/>
              </a:ext>
            </a:extLst>
          </p:cNvPr>
          <p:cNvSpPr txBox="1"/>
          <p:nvPr/>
        </p:nvSpPr>
        <p:spPr>
          <a:xfrm>
            <a:off x="6166518" y="5982106"/>
            <a:ext cx="804882" cy="47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LL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137643E-0A13-49E2-A193-85A6D4768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4" y="320500"/>
            <a:ext cx="10439401" cy="56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36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1FF8B99A-9295-41B8-9E29-27C982F91645}"/>
              </a:ext>
            </a:extLst>
          </p:cNvPr>
          <p:cNvSpPr/>
          <p:nvPr/>
        </p:nvSpPr>
        <p:spPr>
          <a:xfrm>
            <a:off x="443830" y="152400"/>
            <a:ext cx="11304339" cy="63436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B3F4992-13BC-49D2-9B53-8815F623765C}"/>
              </a:ext>
            </a:extLst>
          </p:cNvPr>
          <p:cNvSpPr/>
          <p:nvPr/>
        </p:nvSpPr>
        <p:spPr>
          <a:xfrm>
            <a:off x="5152106" y="6496050"/>
            <a:ext cx="2028825" cy="361949"/>
          </a:xfrm>
          <a:prstGeom prst="rect">
            <a:avLst/>
          </a:prstGeom>
          <a:solidFill>
            <a:schemeClr val="bg2">
              <a:lumMod val="1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FAD1A89-AB60-44F8-8473-4D20B0B4A693}"/>
              </a:ext>
            </a:extLst>
          </p:cNvPr>
          <p:cNvSpPr txBox="1"/>
          <p:nvPr/>
        </p:nvSpPr>
        <p:spPr>
          <a:xfrm>
            <a:off x="5682665" y="5989332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D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E72930-199D-4924-97ED-7F8FD0A8C840}"/>
              </a:ext>
            </a:extLst>
          </p:cNvPr>
          <p:cNvSpPr txBox="1"/>
          <p:nvPr/>
        </p:nvSpPr>
        <p:spPr>
          <a:xfrm rot="18435296">
            <a:off x="5956424" y="5960557"/>
            <a:ext cx="52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92AE2D-841A-42AB-8D21-7F17D0E1B8AE}"/>
              </a:ext>
            </a:extLst>
          </p:cNvPr>
          <p:cNvSpPr txBox="1"/>
          <p:nvPr/>
        </p:nvSpPr>
        <p:spPr>
          <a:xfrm>
            <a:off x="6166518" y="5982106"/>
            <a:ext cx="804882" cy="47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LL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6B764D1-C7C6-4ED1-A4AC-8DF7D88AA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48" y="286175"/>
            <a:ext cx="10260304" cy="577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7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1FF8B99A-9295-41B8-9E29-27C982F91645}"/>
              </a:ext>
            </a:extLst>
          </p:cNvPr>
          <p:cNvSpPr/>
          <p:nvPr/>
        </p:nvSpPr>
        <p:spPr>
          <a:xfrm>
            <a:off x="443830" y="152400"/>
            <a:ext cx="11304339" cy="63436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B3F4992-13BC-49D2-9B53-8815F623765C}"/>
              </a:ext>
            </a:extLst>
          </p:cNvPr>
          <p:cNvSpPr/>
          <p:nvPr/>
        </p:nvSpPr>
        <p:spPr>
          <a:xfrm>
            <a:off x="5152106" y="6496050"/>
            <a:ext cx="2028825" cy="361949"/>
          </a:xfrm>
          <a:prstGeom prst="rect">
            <a:avLst/>
          </a:prstGeom>
          <a:solidFill>
            <a:schemeClr val="bg2">
              <a:lumMod val="1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FAD1A89-AB60-44F8-8473-4D20B0B4A693}"/>
              </a:ext>
            </a:extLst>
          </p:cNvPr>
          <p:cNvSpPr txBox="1"/>
          <p:nvPr/>
        </p:nvSpPr>
        <p:spPr>
          <a:xfrm>
            <a:off x="5682665" y="5989332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D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E72930-199D-4924-97ED-7F8FD0A8C840}"/>
              </a:ext>
            </a:extLst>
          </p:cNvPr>
          <p:cNvSpPr txBox="1"/>
          <p:nvPr/>
        </p:nvSpPr>
        <p:spPr>
          <a:xfrm rot="18435296">
            <a:off x="5956424" y="5960557"/>
            <a:ext cx="52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92AE2D-841A-42AB-8D21-7F17D0E1B8AE}"/>
              </a:ext>
            </a:extLst>
          </p:cNvPr>
          <p:cNvSpPr txBox="1"/>
          <p:nvPr/>
        </p:nvSpPr>
        <p:spPr>
          <a:xfrm>
            <a:off x="6166518" y="5982106"/>
            <a:ext cx="804882" cy="47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LL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46B8E17-5237-4552-A4B0-E788089431CD}"/>
              </a:ext>
            </a:extLst>
          </p:cNvPr>
          <p:cNvSpPr/>
          <p:nvPr/>
        </p:nvSpPr>
        <p:spPr>
          <a:xfrm>
            <a:off x="809625" y="428625"/>
            <a:ext cx="10668000" cy="54055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740C31-A816-44FD-9701-C003BA51F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586" y="428625"/>
            <a:ext cx="5859168" cy="543678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69A65FC-F92F-4AEA-9E3F-39A5C80E4840}"/>
              </a:ext>
            </a:extLst>
          </p:cNvPr>
          <p:cNvSpPr txBox="1"/>
          <p:nvPr/>
        </p:nvSpPr>
        <p:spPr>
          <a:xfrm>
            <a:off x="5362576" y="5981908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664841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1FF8B99A-9295-41B8-9E29-27C982F91645}"/>
              </a:ext>
            </a:extLst>
          </p:cNvPr>
          <p:cNvSpPr/>
          <p:nvPr/>
        </p:nvSpPr>
        <p:spPr>
          <a:xfrm>
            <a:off x="443830" y="152400"/>
            <a:ext cx="11304339" cy="63436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B3F4992-13BC-49D2-9B53-8815F623765C}"/>
              </a:ext>
            </a:extLst>
          </p:cNvPr>
          <p:cNvSpPr/>
          <p:nvPr/>
        </p:nvSpPr>
        <p:spPr>
          <a:xfrm>
            <a:off x="5152106" y="6496050"/>
            <a:ext cx="2028825" cy="361949"/>
          </a:xfrm>
          <a:prstGeom prst="rect">
            <a:avLst/>
          </a:prstGeom>
          <a:solidFill>
            <a:schemeClr val="bg2">
              <a:lumMod val="1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FAD1A89-AB60-44F8-8473-4D20B0B4A693}"/>
              </a:ext>
            </a:extLst>
          </p:cNvPr>
          <p:cNvSpPr txBox="1"/>
          <p:nvPr/>
        </p:nvSpPr>
        <p:spPr>
          <a:xfrm>
            <a:off x="5682665" y="5989332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D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E72930-199D-4924-97ED-7F8FD0A8C840}"/>
              </a:ext>
            </a:extLst>
          </p:cNvPr>
          <p:cNvSpPr txBox="1"/>
          <p:nvPr/>
        </p:nvSpPr>
        <p:spPr>
          <a:xfrm rot="18435296">
            <a:off x="5956424" y="5960557"/>
            <a:ext cx="52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92AE2D-841A-42AB-8D21-7F17D0E1B8AE}"/>
              </a:ext>
            </a:extLst>
          </p:cNvPr>
          <p:cNvSpPr txBox="1"/>
          <p:nvPr/>
        </p:nvSpPr>
        <p:spPr>
          <a:xfrm>
            <a:off x="6166518" y="5982106"/>
            <a:ext cx="804882" cy="47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LL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46B8E17-5237-4552-A4B0-E788089431CD}"/>
              </a:ext>
            </a:extLst>
          </p:cNvPr>
          <p:cNvSpPr/>
          <p:nvPr/>
        </p:nvSpPr>
        <p:spPr>
          <a:xfrm>
            <a:off x="809625" y="428625"/>
            <a:ext cx="10668000" cy="54055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B20E6C-AE97-454F-B2F6-2EF7CED1E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27" y="394680"/>
            <a:ext cx="64293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6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1FF8B99A-9295-41B8-9E29-27C982F91645}"/>
              </a:ext>
            </a:extLst>
          </p:cNvPr>
          <p:cNvSpPr/>
          <p:nvPr/>
        </p:nvSpPr>
        <p:spPr>
          <a:xfrm>
            <a:off x="443830" y="152400"/>
            <a:ext cx="11304339" cy="63436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B3F4992-13BC-49D2-9B53-8815F623765C}"/>
              </a:ext>
            </a:extLst>
          </p:cNvPr>
          <p:cNvSpPr/>
          <p:nvPr/>
        </p:nvSpPr>
        <p:spPr>
          <a:xfrm>
            <a:off x="5152106" y="6496050"/>
            <a:ext cx="2028825" cy="361949"/>
          </a:xfrm>
          <a:prstGeom prst="rect">
            <a:avLst/>
          </a:prstGeom>
          <a:solidFill>
            <a:schemeClr val="bg2">
              <a:lumMod val="1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FAD1A89-AB60-44F8-8473-4D20B0B4A693}"/>
              </a:ext>
            </a:extLst>
          </p:cNvPr>
          <p:cNvSpPr txBox="1"/>
          <p:nvPr/>
        </p:nvSpPr>
        <p:spPr>
          <a:xfrm>
            <a:off x="5682665" y="5989332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D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E72930-199D-4924-97ED-7F8FD0A8C840}"/>
              </a:ext>
            </a:extLst>
          </p:cNvPr>
          <p:cNvSpPr txBox="1"/>
          <p:nvPr/>
        </p:nvSpPr>
        <p:spPr>
          <a:xfrm rot="18435296">
            <a:off x="5956424" y="5960557"/>
            <a:ext cx="52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92AE2D-841A-42AB-8D21-7F17D0E1B8AE}"/>
              </a:ext>
            </a:extLst>
          </p:cNvPr>
          <p:cNvSpPr txBox="1"/>
          <p:nvPr/>
        </p:nvSpPr>
        <p:spPr>
          <a:xfrm>
            <a:off x="6166518" y="5982106"/>
            <a:ext cx="804882" cy="47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LL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46B8E17-5237-4552-A4B0-E788089431CD}"/>
              </a:ext>
            </a:extLst>
          </p:cNvPr>
          <p:cNvSpPr/>
          <p:nvPr/>
        </p:nvSpPr>
        <p:spPr>
          <a:xfrm>
            <a:off x="832518" y="435852"/>
            <a:ext cx="10668000" cy="54055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DC4525-6584-4204-9809-3A6B8A7EF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040" y="452420"/>
            <a:ext cx="9184785" cy="54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83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6BD8792-D7C4-46CC-97EF-4CB967B9B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3984" l="8828" r="93438">
                        <a14:foregroundMark x1="9219" y1="13828" x2="7734" y2="38594"/>
                        <a14:foregroundMark x1="7734" y1="38594" x2="7980" y2="40119"/>
                        <a14:foregroundMark x1="7306" y1="65817" x2="6563" y2="69219"/>
                        <a14:foregroundMark x1="6563" y1="69219" x2="8906" y2="77813"/>
                        <a14:foregroundMark x1="8906" y1="77813" x2="13359" y2="84297"/>
                        <a14:foregroundMark x1="13359" y1="84297" x2="15078" y2="94688"/>
                        <a14:foregroundMark x1="15078" y1="94688" x2="20781" y2="99297"/>
                        <a14:foregroundMark x1="20781" y1="99297" x2="28750" y2="99688"/>
                        <a14:foregroundMark x1="28750" y1="99688" x2="37188" y2="99141"/>
                        <a14:foregroundMark x1="37188" y1="99141" x2="41328" y2="92344"/>
                        <a14:foregroundMark x1="41328" y1="92344" x2="48438" y2="94063"/>
                        <a14:foregroundMark x1="48438" y1="94063" x2="56094" y2="93828"/>
                        <a14:foregroundMark x1="56094" y1="93828" x2="63672" y2="98594"/>
                        <a14:foregroundMark x1="63672" y1="98594" x2="74844" y2="97969"/>
                        <a14:foregroundMark x1="74844" y1="97969" x2="81641" y2="93906"/>
                        <a14:foregroundMark x1="81641" y1="93906" x2="88750" y2="93359"/>
                        <a14:foregroundMark x1="88750" y1="93359" x2="88001" y2="86204"/>
                        <a14:foregroundMark x1="88986" y1="81805" x2="93203" y2="68906"/>
                        <a14:foregroundMark x1="91978" y1="38347" x2="91875" y2="35781"/>
                        <a14:foregroundMark x1="92609" y1="54104" x2="92504" y2="51482"/>
                        <a14:foregroundMark x1="93203" y1="68906" x2="93152" y2="67643"/>
                        <a14:foregroundMark x1="91875" y1="35781" x2="93125" y2="27344"/>
                        <a14:foregroundMark x1="93125" y1="27344" x2="91016" y2="17656"/>
                        <a14:foregroundMark x1="91016" y1="17656" x2="83594" y2="16563"/>
                        <a14:foregroundMark x1="83594" y1="16563" x2="72626" y2="21863"/>
                        <a14:foregroundMark x1="58681" y1="25124" x2="34297" y2="27031"/>
                        <a14:foregroundMark x1="34297" y1="27031" x2="22344" y2="19297"/>
                        <a14:foregroundMark x1="22344" y1="19297" x2="9219" y2="14063"/>
                        <a14:foregroundMark x1="59210" y1="25887" x2="52422" y2="28672"/>
                        <a14:foregroundMark x1="52422" y1="28672" x2="25547" y2="54297"/>
                        <a14:foregroundMark x1="25547" y1="54297" x2="16563" y2="77109"/>
                        <a14:foregroundMark x1="16563" y1="77109" x2="33516" y2="87656"/>
                        <a14:foregroundMark x1="33516" y1="87656" x2="67656" y2="76016"/>
                        <a14:foregroundMark x1="67656" y1="76016" x2="77500" y2="57578"/>
                        <a14:foregroundMark x1="77500" y1="57578" x2="62927" y2="26722"/>
                        <a14:foregroundMark x1="57656" y1="38750" x2="50469" y2="42656"/>
                        <a14:foregroundMark x1="50469" y1="42656" x2="36641" y2="59688"/>
                        <a14:foregroundMark x1="36641" y1="59688" x2="54531" y2="57500"/>
                        <a14:foregroundMark x1="54531" y1="57500" x2="58281" y2="37734"/>
                        <a14:foregroundMark x1="58281" y1="37734" x2="33828" y2="50313"/>
                        <a14:foregroundMark x1="33828" y1="50313" x2="62578" y2="52188"/>
                        <a14:foregroundMark x1="62578" y1="52188" x2="40859" y2="52578"/>
                        <a14:foregroundMark x1="40859" y1="52578" x2="43438" y2="45547"/>
                        <a14:foregroundMark x1="43438" y1="45547" x2="24609" y2="45234"/>
                        <a14:foregroundMark x1="24609" y1="45234" x2="34219" y2="45938"/>
                        <a14:foregroundMark x1="34219" y1="45938" x2="52109" y2="60078"/>
                        <a14:foregroundMark x1="52109" y1="60078" x2="46328" y2="72188"/>
                        <a14:foregroundMark x1="46328" y1="72188" x2="46953" y2="72500"/>
                        <a14:foregroundMark x1="59062" y1="51719" x2="45078" y2="55000"/>
                        <a14:foregroundMark x1="45078" y1="55000" x2="42031" y2="64141"/>
                        <a14:foregroundMark x1="42031" y1="64141" x2="47656" y2="72422"/>
                        <a14:foregroundMark x1="47656" y1="72422" x2="63672" y2="75469"/>
                        <a14:foregroundMark x1="63672" y1="75469" x2="82422" y2="71953"/>
                        <a14:foregroundMark x1="82422" y1="71953" x2="78359" y2="61484"/>
                        <a14:foregroundMark x1="78359" y1="61484" x2="66875" y2="61172"/>
                        <a14:foregroundMark x1="66875" y1="61172" x2="55234" y2="65703"/>
                        <a14:foregroundMark x1="55234" y1="65703" x2="65781" y2="58750"/>
                        <a14:foregroundMark x1="65781" y1="58750" x2="55625" y2="56094"/>
                        <a14:foregroundMark x1="55625" y1="56094" x2="71719" y2="62500"/>
                        <a14:foregroundMark x1="71719" y1="62500" x2="81641" y2="58203"/>
                        <a14:foregroundMark x1="81641" y1="58203" x2="89879" y2="51057"/>
                        <a14:foregroundMark x1="85391" y1="18125" x2="79063" y2="21641"/>
                        <a14:foregroundMark x1="79063" y1="21641" x2="68906" y2="34375"/>
                        <a14:foregroundMark x1="68906" y1="34375" x2="75234" y2="46953"/>
                        <a14:foregroundMark x1="75234" y1="46953" x2="82734" y2="36953"/>
                        <a14:foregroundMark x1="82734" y1="36953" x2="84766" y2="26172"/>
                        <a14:foregroundMark x1="85625" y1="22891" x2="85625" y2="21016"/>
                        <a14:foregroundMark x1="84375" y1="22656" x2="69297" y2="35625"/>
                        <a14:foregroundMark x1="69297" y1="35625" x2="76406" y2="42266"/>
                        <a14:foregroundMark x1="76406" y1="42266" x2="85313" y2="32578"/>
                        <a14:foregroundMark x1="85313" y1="32578" x2="85703" y2="24141"/>
                        <a14:foregroundMark x1="85703" y1="24141" x2="83203" y2="22266"/>
                        <a14:foregroundMark x1="83203" y1="32813" x2="76094" y2="45859"/>
                        <a14:foregroundMark x1="76094" y1="45859" x2="84063" y2="51094"/>
                        <a14:foregroundMark x1="84063" y1="51094" x2="90585" y2="45185"/>
                        <a14:foregroundMark x1="90703" y1="45078" x2="91797" y2="35469"/>
                        <a14:foregroundMark x1="91797" y1="35469" x2="80234" y2="34609"/>
                        <a14:foregroundMark x1="76953" y1="45469" x2="61094" y2="54375"/>
                        <a14:foregroundMark x1="61094" y1="54375" x2="59922" y2="66016"/>
                        <a14:foregroundMark x1="59922" y1="66016" x2="69688" y2="71484"/>
                        <a14:foregroundMark x1="69688" y1="71484" x2="84297" y2="60078"/>
                        <a14:foregroundMark x1="84297" y1="60078" x2="83203" y2="49063"/>
                        <a14:foregroundMark x1="83203" y1="49063" x2="76484" y2="45703"/>
                        <a14:foregroundMark x1="76484" y1="45703" x2="75234" y2="46016"/>
                        <a14:foregroundMark x1="67500" y1="53203" x2="60703" y2="65859"/>
                        <a14:foregroundMark x1="60703" y1="65859" x2="75156" y2="59219"/>
                        <a14:foregroundMark x1="75156" y1="59219" x2="74297" y2="50703"/>
                        <a14:foregroundMark x1="74297" y1="50703" x2="63516" y2="55078"/>
                        <a14:foregroundMark x1="71953" y1="53828" x2="63828" y2="65938"/>
                        <a14:foregroundMark x1="63828" y1="65938" x2="71016" y2="68047"/>
                        <a14:foregroundMark x1="71016" y1="68047" x2="80469" y2="56172"/>
                        <a14:foregroundMark x1="80469" y1="56172" x2="66641" y2="56953"/>
                        <a14:foregroundMark x1="66641" y1="56953" x2="63828" y2="65703"/>
                        <a14:foregroundMark x1="63828" y1="65703" x2="71016" y2="67031"/>
                        <a14:foregroundMark x1="71016" y1="67031" x2="69297" y2="54609"/>
                        <a14:foregroundMark x1="69297" y1="54609" x2="78672" y2="50625"/>
                        <a14:foregroundMark x1="78672" y1="50625" x2="79531" y2="57734"/>
                        <a14:foregroundMark x1="79531" y1="57734" x2="79531" y2="57734"/>
                        <a14:foregroundMark x1="67031" y1="29844" x2="44063" y2="28125"/>
                        <a14:foregroundMark x1="44063" y1="28125" x2="22656" y2="31953"/>
                        <a14:foregroundMark x1="22656" y1="31953" x2="18672" y2="61563"/>
                        <a14:foregroundMark x1="18672" y1="61563" x2="26172" y2="67109"/>
                        <a14:foregroundMark x1="26172" y1="67109" x2="51719" y2="61563"/>
                        <a14:foregroundMark x1="51719" y1="61563" x2="60234" y2="46875"/>
                        <a14:foregroundMark x1="60234" y1="46875" x2="63750" y2="31875"/>
                        <a14:foregroundMark x1="63750" y1="31875" x2="53359" y2="28516"/>
                        <a14:foregroundMark x1="53359" y1="28516" x2="34063" y2="28047"/>
                        <a14:foregroundMark x1="34063" y1="28047" x2="22422" y2="37578"/>
                        <a14:foregroundMark x1="22422" y1="37578" x2="17969" y2="53125"/>
                        <a14:foregroundMark x1="17969" y1="53125" x2="23438" y2="66172"/>
                        <a14:foregroundMark x1="23438" y1="66172" x2="53828" y2="61797"/>
                        <a14:foregroundMark x1="53828" y1="61797" x2="61250" y2="54375"/>
                        <a14:foregroundMark x1="61250" y1="54375" x2="51328" y2="30938"/>
                        <a14:foregroundMark x1="51328" y1="30938" x2="36563" y2="26797"/>
                        <a14:foregroundMark x1="41719" y1="29453" x2="31328" y2="28828"/>
                        <a14:foregroundMark x1="31328" y1="28828" x2="16484" y2="41641"/>
                        <a14:foregroundMark x1="16484" y1="41641" x2="19766" y2="56953"/>
                        <a14:foregroundMark x1="19766" y1="56953" x2="39375" y2="53906"/>
                        <a14:foregroundMark x1="39375" y1="53906" x2="47422" y2="38750"/>
                        <a14:foregroundMark x1="47422" y1="38750" x2="43047" y2="31797"/>
                        <a14:foregroundMark x1="43047" y1="31797" x2="25469" y2="31484"/>
                        <a14:foregroundMark x1="25469" y1="31484" x2="16797" y2="40156"/>
                        <a14:foregroundMark x1="16797" y1="40156" x2="15781" y2="46641"/>
                        <a14:foregroundMark x1="35469" y1="34844" x2="21797" y2="45547"/>
                        <a14:foregroundMark x1="21797" y1="45547" x2="28750" y2="51094"/>
                        <a14:foregroundMark x1="28750" y1="51094" x2="39688" y2="39609"/>
                        <a14:foregroundMark x1="39688" y1="39609" x2="31953" y2="34375"/>
                        <a14:foregroundMark x1="31953" y1="34375" x2="29141" y2="34844"/>
                        <a14:foregroundMark x1="64609" y1="43047" x2="64609" y2="43047"/>
                        <a14:foregroundMark x1="66563" y1="44141" x2="66563" y2="44141"/>
                        <a14:foregroundMark x1="66563" y1="44297" x2="66563" y2="44297"/>
                        <a14:foregroundMark x1="66563" y1="44297" x2="66563" y2="44297"/>
                        <a14:foregroundMark x1="67266" y1="38750" x2="60156" y2="46250"/>
                        <a14:foregroundMark x1="60156" y1="46250" x2="68672" y2="50000"/>
                        <a14:foregroundMark x1="68672" y1="50000" x2="74141" y2="40938"/>
                        <a14:foregroundMark x1="74141" y1="40938" x2="66016" y2="36563"/>
                        <a14:foregroundMark x1="66016" y1="36563" x2="56797" y2="38984"/>
                        <a14:foregroundMark x1="56797" y1="38984" x2="56172" y2="39844"/>
                        <a14:foregroundMark x1="32813" y1="28125" x2="24844" y2="21719"/>
                        <a14:foregroundMark x1="24844" y1="21719" x2="14531" y2="18438"/>
                        <a14:foregroundMark x1="14531" y1="18438" x2="8906" y2="24766"/>
                        <a14:foregroundMark x1="8906" y1="24766" x2="9484" y2="42803"/>
                        <a14:foregroundMark x1="11265" y1="54809" x2="13047" y2="63516"/>
                        <a14:foregroundMark x1="11154" y1="54266" x2="11238" y2="54676"/>
                        <a14:foregroundMark x1="13047" y1="63516" x2="28750" y2="54297"/>
                        <a14:foregroundMark x1="28750" y1="54297" x2="35156" y2="34141"/>
                        <a14:foregroundMark x1="35156" y1="34141" x2="32031" y2="27891"/>
                        <a14:foregroundMark x1="27187" y1="81250" x2="18203" y2="81719"/>
                        <a14:foregroundMark x1="18203" y1="81719" x2="14297" y2="90313"/>
                        <a14:foregroundMark x1="14297" y1="90313" x2="31094" y2="97578"/>
                        <a14:foregroundMark x1="31094" y1="97578" x2="39297" y2="93984"/>
                        <a14:foregroundMark x1="39297" y1="93984" x2="40000" y2="86172"/>
                        <a14:foregroundMark x1="40000" y1="86172" x2="32344" y2="81719"/>
                        <a14:foregroundMark x1="32344" y1="81719" x2="25703" y2="80469"/>
                        <a14:foregroundMark x1="62734" y1="27500" x2="62266" y2="27891"/>
                        <a14:foregroundMark x1="58828" y1="26172" x2="59609" y2="26563"/>
                        <a14:foregroundMark x1="91250" y1="65547" x2="89297" y2="67891"/>
                        <a14:backgroundMark x1="92734" y1="38438" x2="91016" y2="52734"/>
                        <a14:backgroundMark x1="91016" y1="52734" x2="92422" y2="60625"/>
                        <a14:backgroundMark x1="92422" y1="60625" x2="95234" y2="50547"/>
                        <a14:backgroundMark x1="95234" y1="50547" x2="93125" y2="39141"/>
                        <a14:backgroundMark x1="94063" y1="47344" x2="93984" y2="48672"/>
                        <a14:backgroundMark x1="91484" y1="60703" x2="93984" y2="67344"/>
                        <a14:backgroundMark x1="93984" y1="67344" x2="93984" y2="67734"/>
                        <a14:backgroundMark x1="88906" y1="81797" x2="88438" y2="86250"/>
                        <a14:backgroundMark x1="7734" y1="40156" x2="9922" y2="54453"/>
                        <a14:backgroundMark x1="9922" y1="54453" x2="6875" y2="65703"/>
                        <a14:backgroundMark x1="59062" y1="24609" x2="66719" y2="26328"/>
                        <a14:backgroundMark x1="66719" y1="26328" x2="72656" y2="21797"/>
                        <a14:backgroundMark x1="72656" y1="21797" x2="65313" y2="25000"/>
                        <a14:backgroundMark x1="65313" y1="25000" x2="67813" y2="2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8"/>
          <a:stretch/>
        </p:blipFill>
        <p:spPr>
          <a:xfrm>
            <a:off x="2910980" y="1023457"/>
            <a:ext cx="6614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59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1FF8B99A-9295-41B8-9E29-27C982F91645}"/>
              </a:ext>
            </a:extLst>
          </p:cNvPr>
          <p:cNvSpPr/>
          <p:nvPr/>
        </p:nvSpPr>
        <p:spPr>
          <a:xfrm>
            <a:off x="443830" y="152400"/>
            <a:ext cx="11304339" cy="63436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B3F4992-13BC-49D2-9B53-8815F623765C}"/>
              </a:ext>
            </a:extLst>
          </p:cNvPr>
          <p:cNvSpPr/>
          <p:nvPr/>
        </p:nvSpPr>
        <p:spPr>
          <a:xfrm>
            <a:off x="5152106" y="6496050"/>
            <a:ext cx="2028825" cy="361949"/>
          </a:xfrm>
          <a:prstGeom prst="rect">
            <a:avLst/>
          </a:prstGeom>
          <a:solidFill>
            <a:schemeClr val="bg2">
              <a:lumMod val="1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FAD1A89-AB60-44F8-8473-4D20B0B4A693}"/>
              </a:ext>
            </a:extLst>
          </p:cNvPr>
          <p:cNvSpPr txBox="1"/>
          <p:nvPr/>
        </p:nvSpPr>
        <p:spPr>
          <a:xfrm>
            <a:off x="5682665" y="5989332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D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E72930-199D-4924-97ED-7F8FD0A8C840}"/>
              </a:ext>
            </a:extLst>
          </p:cNvPr>
          <p:cNvSpPr txBox="1"/>
          <p:nvPr/>
        </p:nvSpPr>
        <p:spPr>
          <a:xfrm rot="18435296">
            <a:off x="5956424" y="5960557"/>
            <a:ext cx="52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92AE2D-841A-42AB-8D21-7F17D0E1B8AE}"/>
              </a:ext>
            </a:extLst>
          </p:cNvPr>
          <p:cNvSpPr txBox="1"/>
          <p:nvPr/>
        </p:nvSpPr>
        <p:spPr>
          <a:xfrm>
            <a:off x="6166518" y="5982106"/>
            <a:ext cx="804882" cy="47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LL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46B8E17-5237-4552-A4B0-E788089431CD}"/>
              </a:ext>
            </a:extLst>
          </p:cNvPr>
          <p:cNvSpPr/>
          <p:nvPr/>
        </p:nvSpPr>
        <p:spPr>
          <a:xfrm>
            <a:off x="832518" y="435852"/>
            <a:ext cx="10668000" cy="54055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6C52EA-4D0D-497E-AB6A-506EB0D61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4" y="557212"/>
            <a:ext cx="8582025" cy="482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86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A78254D-29EA-4FA3-88D1-CF09CD044764}"/>
              </a:ext>
            </a:extLst>
          </p:cNvPr>
          <p:cNvSpPr txBox="1"/>
          <p:nvPr/>
        </p:nvSpPr>
        <p:spPr>
          <a:xfrm>
            <a:off x="0" y="274973"/>
            <a:ext cx="1219199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0" dirty="0">
                <a:latin typeface="Cooper Black" panose="0208090404030B020404" pitchFamily="18" charset="0"/>
              </a:rPr>
              <a:t>Banco de       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C2A5A1-CB2B-4AA1-A256-AF4876DBB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2124"/>
            <a:ext cx="2285259" cy="12858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B722F78-AC19-439B-9D69-E846494BE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115674" y="0"/>
            <a:ext cx="1076325" cy="139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1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1FF8B99A-9295-41B8-9E29-27C982F91645}"/>
              </a:ext>
            </a:extLst>
          </p:cNvPr>
          <p:cNvSpPr/>
          <p:nvPr/>
        </p:nvSpPr>
        <p:spPr>
          <a:xfrm>
            <a:off x="443830" y="152400"/>
            <a:ext cx="11304339" cy="63436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B3F4992-13BC-49D2-9B53-8815F623765C}"/>
              </a:ext>
            </a:extLst>
          </p:cNvPr>
          <p:cNvSpPr/>
          <p:nvPr/>
        </p:nvSpPr>
        <p:spPr>
          <a:xfrm>
            <a:off x="5152106" y="6496050"/>
            <a:ext cx="2028825" cy="361949"/>
          </a:xfrm>
          <a:prstGeom prst="rect">
            <a:avLst/>
          </a:prstGeom>
          <a:solidFill>
            <a:schemeClr val="bg2">
              <a:lumMod val="1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FAD1A89-AB60-44F8-8473-4D20B0B4A693}"/>
              </a:ext>
            </a:extLst>
          </p:cNvPr>
          <p:cNvSpPr txBox="1"/>
          <p:nvPr/>
        </p:nvSpPr>
        <p:spPr>
          <a:xfrm>
            <a:off x="5682665" y="5989332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D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E72930-199D-4924-97ED-7F8FD0A8C840}"/>
              </a:ext>
            </a:extLst>
          </p:cNvPr>
          <p:cNvSpPr txBox="1"/>
          <p:nvPr/>
        </p:nvSpPr>
        <p:spPr>
          <a:xfrm rot="18435296">
            <a:off x="5956424" y="5960557"/>
            <a:ext cx="52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92AE2D-841A-42AB-8D21-7F17D0E1B8AE}"/>
              </a:ext>
            </a:extLst>
          </p:cNvPr>
          <p:cNvSpPr txBox="1"/>
          <p:nvPr/>
        </p:nvSpPr>
        <p:spPr>
          <a:xfrm>
            <a:off x="6166518" y="5982106"/>
            <a:ext cx="804882" cy="47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ooper Black" panose="0208090404030B020404" pitchFamily="18" charset="0"/>
              </a:rPr>
              <a:t>LL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46B8E17-5237-4552-A4B0-E788089431CD}"/>
              </a:ext>
            </a:extLst>
          </p:cNvPr>
          <p:cNvSpPr/>
          <p:nvPr/>
        </p:nvSpPr>
        <p:spPr>
          <a:xfrm>
            <a:off x="832518" y="435852"/>
            <a:ext cx="10668000" cy="54055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80550B-4B49-4534-A8A4-7DE416E5D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19" y="446998"/>
            <a:ext cx="8220798" cy="539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6E1E27-1C8D-4832-9B75-245A2EE1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5" b="1"/>
          <a:stretch/>
        </p:blipFill>
        <p:spPr>
          <a:xfrm>
            <a:off x="2667000" y="1803633"/>
            <a:ext cx="6858000" cy="607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30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6BD8792-D7C4-46CC-97EF-4CB967B9B2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3984" l="8828" r="93438">
                        <a14:foregroundMark x1="9219" y1="13828" x2="7734" y2="38594"/>
                        <a14:foregroundMark x1="7734" y1="38594" x2="7980" y2="40119"/>
                        <a14:foregroundMark x1="7306" y1="65817" x2="6563" y2="69219"/>
                        <a14:foregroundMark x1="6563" y1="69219" x2="8906" y2="77813"/>
                        <a14:foregroundMark x1="8906" y1="77813" x2="13359" y2="84297"/>
                        <a14:foregroundMark x1="13359" y1="84297" x2="15078" y2="94688"/>
                        <a14:foregroundMark x1="15078" y1="94688" x2="20781" y2="99297"/>
                        <a14:foregroundMark x1="20781" y1="99297" x2="28750" y2="99688"/>
                        <a14:foregroundMark x1="28750" y1="99688" x2="37188" y2="99141"/>
                        <a14:foregroundMark x1="37188" y1="99141" x2="41328" y2="92344"/>
                        <a14:foregroundMark x1="41328" y1="92344" x2="48438" y2="94063"/>
                        <a14:foregroundMark x1="48438" y1="94063" x2="56094" y2="93828"/>
                        <a14:foregroundMark x1="56094" y1="93828" x2="63672" y2="98594"/>
                        <a14:foregroundMark x1="63672" y1="98594" x2="74844" y2="97969"/>
                        <a14:foregroundMark x1="74844" y1="97969" x2="81641" y2="93906"/>
                        <a14:foregroundMark x1="81641" y1="93906" x2="88750" y2="93359"/>
                        <a14:foregroundMark x1="88750" y1="93359" x2="88001" y2="86204"/>
                        <a14:foregroundMark x1="88986" y1="81805" x2="93203" y2="68906"/>
                        <a14:foregroundMark x1="91978" y1="38347" x2="91875" y2="35781"/>
                        <a14:foregroundMark x1="92609" y1="54104" x2="92504" y2="51482"/>
                        <a14:foregroundMark x1="93203" y1="68906" x2="93152" y2="67643"/>
                        <a14:foregroundMark x1="91875" y1="35781" x2="93125" y2="27344"/>
                        <a14:foregroundMark x1="93125" y1="27344" x2="91016" y2="17656"/>
                        <a14:foregroundMark x1="91016" y1="17656" x2="83594" y2="16563"/>
                        <a14:foregroundMark x1="83594" y1="16563" x2="72626" y2="21863"/>
                        <a14:foregroundMark x1="58681" y1="25124" x2="34297" y2="27031"/>
                        <a14:foregroundMark x1="34297" y1="27031" x2="22344" y2="19297"/>
                        <a14:foregroundMark x1="22344" y1="19297" x2="9219" y2="14063"/>
                        <a14:foregroundMark x1="59210" y1="25887" x2="52422" y2="28672"/>
                        <a14:foregroundMark x1="52422" y1="28672" x2="25547" y2="54297"/>
                        <a14:foregroundMark x1="25547" y1="54297" x2="16563" y2="77109"/>
                        <a14:foregroundMark x1="16563" y1="77109" x2="33516" y2="87656"/>
                        <a14:foregroundMark x1="33516" y1="87656" x2="67656" y2="76016"/>
                        <a14:foregroundMark x1="67656" y1="76016" x2="77500" y2="57578"/>
                        <a14:foregroundMark x1="77500" y1="57578" x2="62927" y2="26722"/>
                        <a14:foregroundMark x1="57656" y1="38750" x2="50469" y2="42656"/>
                        <a14:foregroundMark x1="50469" y1="42656" x2="36641" y2="59688"/>
                        <a14:foregroundMark x1="36641" y1="59688" x2="54531" y2="57500"/>
                        <a14:foregroundMark x1="54531" y1="57500" x2="58281" y2="37734"/>
                        <a14:foregroundMark x1="58281" y1="37734" x2="33828" y2="50313"/>
                        <a14:foregroundMark x1="33828" y1="50313" x2="62578" y2="52188"/>
                        <a14:foregroundMark x1="62578" y1="52188" x2="40859" y2="52578"/>
                        <a14:foregroundMark x1="40859" y1="52578" x2="43438" y2="45547"/>
                        <a14:foregroundMark x1="43438" y1="45547" x2="24609" y2="45234"/>
                        <a14:foregroundMark x1="24609" y1="45234" x2="34219" y2="45938"/>
                        <a14:foregroundMark x1="34219" y1="45938" x2="52109" y2="60078"/>
                        <a14:foregroundMark x1="52109" y1="60078" x2="46328" y2="72188"/>
                        <a14:foregroundMark x1="46328" y1="72188" x2="46953" y2="72500"/>
                        <a14:foregroundMark x1="59062" y1="51719" x2="45078" y2="55000"/>
                        <a14:foregroundMark x1="45078" y1="55000" x2="42031" y2="64141"/>
                        <a14:foregroundMark x1="42031" y1="64141" x2="47656" y2="72422"/>
                        <a14:foregroundMark x1="47656" y1="72422" x2="63672" y2="75469"/>
                        <a14:foregroundMark x1="63672" y1="75469" x2="82422" y2="71953"/>
                        <a14:foregroundMark x1="82422" y1="71953" x2="78359" y2="61484"/>
                        <a14:foregroundMark x1="78359" y1="61484" x2="66875" y2="61172"/>
                        <a14:foregroundMark x1="66875" y1="61172" x2="55234" y2="65703"/>
                        <a14:foregroundMark x1="55234" y1="65703" x2="65781" y2="58750"/>
                        <a14:foregroundMark x1="65781" y1="58750" x2="55625" y2="56094"/>
                        <a14:foregroundMark x1="55625" y1="56094" x2="71719" y2="62500"/>
                        <a14:foregroundMark x1="71719" y1="62500" x2="81641" y2="58203"/>
                        <a14:foregroundMark x1="81641" y1="58203" x2="89879" y2="51057"/>
                        <a14:foregroundMark x1="85391" y1="18125" x2="79063" y2="21641"/>
                        <a14:foregroundMark x1="79063" y1="21641" x2="68906" y2="34375"/>
                        <a14:foregroundMark x1="68906" y1="34375" x2="75234" y2="46953"/>
                        <a14:foregroundMark x1="75234" y1="46953" x2="82734" y2="36953"/>
                        <a14:foregroundMark x1="82734" y1="36953" x2="84766" y2="26172"/>
                        <a14:foregroundMark x1="85625" y1="22891" x2="85625" y2="21016"/>
                        <a14:foregroundMark x1="84375" y1="22656" x2="69297" y2="35625"/>
                        <a14:foregroundMark x1="69297" y1="35625" x2="76406" y2="42266"/>
                        <a14:foregroundMark x1="76406" y1="42266" x2="85313" y2="32578"/>
                        <a14:foregroundMark x1="85313" y1="32578" x2="85703" y2="24141"/>
                        <a14:foregroundMark x1="85703" y1="24141" x2="83203" y2="22266"/>
                        <a14:foregroundMark x1="83203" y1="32813" x2="76094" y2="45859"/>
                        <a14:foregroundMark x1="76094" y1="45859" x2="84063" y2="51094"/>
                        <a14:foregroundMark x1="84063" y1="51094" x2="90585" y2="45185"/>
                        <a14:foregroundMark x1="90703" y1="45078" x2="91797" y2="35469"/>
                        <a14:foregroundMark x1="91797" y1="35469" x2="80234" y2="34609"/>
                        <a14:foregroundMark x1="76953" y1="45469" x2="61094" y2="54375"/>
                        <a14:foregroundMark x1="61094" y1="54375" x2="59922" y2="66016"/>
                        <a14:foregroundMark x1="59922" y1="66016" x2="69688" y2="71484"/>
                        <a14:foregroundMark x1="69688" y1="71484" x2="84297" y2="60078"/>
                        <a14:foregroundMark x1="84297" y1="60078" x2="83203" y2="49063"/>
                        <a14:foregroundMark x1="83203" y1="49063" x2="76484" y2="45703"/>
                        <a14:foregroundMark x1="76484" y1="45703" x2="75234" y2="46016"/>
                        <a14:foregroundMark x1="67500" y1="53203" x2="60703" y2="65859"/>
                        <a14:foregroundMark x1="60703" y1="65859" x2="75156" y2="59219"/>
                        <a14:foregroundMark x1="75156" y1="59219" x2="74297" y2="50703"/>
                        <a14:foregroundMark x1="74297" y1="50703" x2="63516" y2="55078"/>
                        <a14:foregroundMark x1="71953" y1="53828" x2="63828" y2="65938"/>
                        <a14:foregroundMark x1="63828" y1="65938" x2="71016" y2="68047"/>
                        <a14:foregroundMark x1="71016" y1="68047" x2="80469" y2="56172"/>
                        <a14:foregroundMark x1="80469" y1="56172" x2="66641" y2="56953"/>
                        <a14:foregroundMark x1="66641" y1="56953" x2="63828" y2="65703"/>
                        <a14:foregroundMark x1="63828" y1="65703" x2="71016" y2="67031"/>
                        <a14:foregroundMark x1="71016" y1="67031" x2="69297" y2="54609"/>
                        <a14:foregroundMark x1="69297" y1="54609" x2="78672" y2="50625"/>
                        <a14:foregroundMark x1="78672" y1="50625" x2="79531" y2="57734"/>
                        <a14:foregroundMark x1="79531" y1="57734" x2="79531" y2="57734"/>
                        <a14:foregroundMark x1="67031" y1="29844" x2="44063" y2="28125"/>
                        <a14:foregroundMark x1="44063" y1="28125" x2="22656" y2="31953"/>
                        <a14:foregroundMark x1="22656" y1="31953" x2="18672" y2="61563"/>
                        <a14:foregroundMark x1="18672" y1="61563" x2="26172" y2="67109"/>
                        <a14:foregroundMark x1="26172" y1="67109" x2="51719" y2="61563"/>
                        <a14:foregroundMark x1="51719" y1="61563" x2="60234" y2="46875"/>
                        <a14:foregroundMark x1="60234" y1="46875" x2="63750" y2="31875"/>
                        <a14:foregroundMark x1="63750" y1="31875" x2="53359" y2="28516"/>
                        <a14:foregroundMark x1="53359" y1="28516" x2="34063" y2="28047"/>
                        <a14:foregroundMark x1="34063" y1="28047" x2="22422" y2="37578"/>
                        <a14:foregroundMark x1="22422" y1="37578" x2="17969" y2="53125"/>
                        <a14:foregroundMark x1="17969" y1="53125" x2="23438" y2="66172"/>
                        <a14:foregroundMark x1="23438" y1="66172" x2="53828" y2="61797"/>
                        <a14:foregroundMark x1="53828" y1="61797" x2="61250" y2="54375"/>
                        <a14:foregroundMark x1="61250" y1="54375" x2="51328" y2="30938"/>
                        <a14:foregroundMark x1="51328" y1="30938" x2="36563" y2="26797"/>
                        <a14:foregroundMark x1="41719" y1="29453" x2="31328" y2="28828"/>
                        <a14:foregroundMark x1="31328" y1="28828" x2="16484" y2="41641"/>
                        <a14:foregroundMark x1="16484" y1="41641" x2="19766" y2="56953"/>
                        <a14:foregroundMark x1="19766" y1="56953" x2="39375" y2="53906"/>
                        <a14:foregroundMark x1="39375" y1="53906" x2="47422" y2="38750"/>
                        <a14:foregroundMark x1="47422" y1="38750" x2="43047" y2="31797"/>
                        <a14:foregroundMark x1="43047" y1="31797" x2="25469" y2="31484"/>
                        <a14:foregroundMark x1="25469" y1="31484" x2="16797" y2="40156"/>
                        <a14:foregroundMark x1="16797" y1="40156" x2="15781" y2="46641"/>
                        <a14:foregroundMark x1="35469" y1="34844" x2="21797" y2="45547"/>
                        <a14:foregroundMark x1="21797" y1="45547" x2="28750" y2="51094"/>
                        <a14:foregroundMark x1="28750" y1="51094" x2="39688" y2="39609"/>
                        <a14:foregroundMark x1="39688" y1="39609" x2="31953" y2="34375"/>
                        <a14:foregroundMark x1="31953" y1="34375" x2="29141" y2="34844"/>
                        <a14:foregroundMark x1="64609" y1="43047" x2="64609" y2="43047"/>
                        <a14:foregroundMark x1="66563" y1="44141" x2="66563" y2="44141"/>
                        <a14:foregroundMark x1="66563" y1="44297" x2="66563" y2="44297"/>
                        <a14:foregroundMark x1="66563" y1="44297" x2="66563" y2="44297"/>
                        <a14:foregroundMark x1="67266" y1="38750" x2="60156" y2="46250"/>
                        <a14:foregroundMark x1="60156" y1="46250" x2="68672" y2="50000"/>
                        <a14:foregroundMark x1="68672" y1="50000" x2="74141" y2="40938"/>
                        <a14:foregroundMark x1="74141" y1="40938" x2="66016" y2="36563"/>
                        <a14:foregroundMark x1="66016" y1="36563" x2="56797" y2="38984"/>
                        <a14:foregroundMark x1="56797" y1="38984" x2="56172" y2="39844"/>
                        <a14:foregroundMark x1="32813" y1="28125" x2="24844" y2="21719"/>
                        <a14:foregroundMark x1="24844" y1="21719" x2="14531" y2="18438"/>
                        <a14:foregroundMark x1="14531" y1="18438" x2="8906" y2="24766"/>
                        <a14:foregroundMark x1="8906" y1="24766" x2="9484" y2="42803"/>
                        <a14:foregroundMark x1="11265" y1="54809" x2="13047" y2="63516"/>
                        <a14:foregroundMark x1="11154" y1="54266" x2="11238" y2="54676"/>
                        <a14:foregroundMark x1="13047" y1="63516" x2="28750" y2="54297"/>
                        <a14:foregroundMark x1="28750" y1="54297" x2="35156" y2="34141"/>
                        <a14:foregroundMark x1="35156" y1="34141" x2="32031" y2="27891"/>
                        <a14:foregroundMark x1="27187" y1="81250" x2="18203" y2="81719"/>
                        <a14:foregroundMark x1="18203" y1="81719" x2="14297" y2="90313"/>
                        <a14:foregroundMark x1="14297" y1="90313" x2="31094" y2="97578"/>
                        <a14:foregroundMark x1="31094" y1="97578" x2="39297" y2="93984"/>
                        <a14:foregroundMark x1="39297" y1="93984" x2="40000" y2="86172"/>
                        <a14:foregroundMark x1="40000" y1="86172" x2="32344" y2="81719"/>
                        <a14:foregroundMark x1="32344" y1="81719" x2="25703" y2="80469"/>
                        <a14:foregroundMark x1="62734" y1="27500" x2="62266" y2="27891"/>
                        <a14:foregroundMark x1="58828" y1="26172" x2="59609" y2="26563"/>
                        <a14:foregroundMark x1="51250" y1="73516" x2="50781" y2="73984"/>
                        <a14:foregroundMark x1="50156" y1="72500" x2="49688" y2="75078"/>
                        <a14:backgroundMark x1="92734" y1="38438" x2="91016" y2="52734"/>
                        <a14:backgroundMark x1="91016" y1="52734" x2="92422" y2="60625"/>
                        <a14:backgroundMark x1="92422" y1="60625" x2="95234" y2="50547"/>
                        <a14:backgroundMark x1="95234" y1="50547" x2="93125" y2="39141"/>
                        <a14:backgroundMark x1="94063" y1="47344" x2="93984" y2="48672"/>
                        <a14:backgroundMark x1="91484" y1="60703" x2="93984" y2="67344"/>
                        <a14:backgroundMark x1="93984" y1="67344" x2="93984" y2="67734"/>
                        <a14:backgroundMark x1="88906" y1="81797" x2="88438" y2="86250"/>
                        <a14:backgroundMark x1="7734" y1="40156" x2="9922" y2="54453"/>
                        <a14:backgroundMark x1="9922" y1="54453" x2="6875" y2="65703"/>
                        <a14:backgroundMark x1="59062" y1="24609" x2="66719" y2="26328"/>
                        <a14:backgroundMark x1="66719" y1="26328" x2="72656" y2="21797"/>
                        <a14:backgroundMark x1="72656" y1="21797" x2="65313" y2="25000"/>
                        <a14:backgroundMark x1="65313" y1="25000" x2="67813" y2="2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23457"/>
            <a:ext cx="6858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D31F9DE-44B5-4D1F-86F1-8215D16CABF1}"/>
              </a:ext>
            </a:extLst>
          </p:cNvPr>
          <p:cNvSpPr txBox="1"/>
          <p:nvPr/>
        </p:nvSpPr>
        <p:spPr>
          <a:xfrm>
            <a:off x="1610686" y="-604008"/>
            <a:ext cx="947956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0" dirty="0">
                <a:solidFill>
                  <a:schemeClr val="bg1"/>
                </a:solidFill>
                <a:latin typeface="Forte" panose="03060902040502070203" pitchFamily="66" charset="0"/>
              </a:rPr>
              <a:t>Pet Shop</a:t>
            </a:r>
          </a:p>
        </p:txBody>
      </p:sp>
    </p:spTree>
    <p:extLst>
      <p:ext uri="{BB962C8B-B14F-4D97-AF65-F5344CB8AC3E}">
        <p14:creationId xmlns:p14="http://schemas.microsoft.com/office/powerpoint/2010/main" val="237071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6BD8792-D7C4-46CC-97EF-4CB967B9B2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3984" l="8828" r="93438">
                        <a14:foregroundMark x1="9219" y1="13828" x2="7734" y2="38594"/>
                        <a14:foregroundMark x1="7734" y1="38594" x2="7980" y2="40119"/>
                        <a14:foregroundMark x1="7306" y1="65817" x2="6563" y2="69219"/>
                        <a14:foregroundMark x1="6563" y1="69219" x2="8906" y2="77813"/>
                        <a14:foregroundMark x1="8906" y1="77813" x2="13359" y2="84297"/>
                        <a14:foregroundMark x1="13359" y1="84297" x2="15078" y2="94688"/>
                        <a14:foregroundMark x1="15078" y1="94688" x2="20781" y2="99297"/>
                        <a14:foregroundMark x1="20781" y1="99297" x2="28750" y2="99688"/>
                        <a14:foregroundMark x1="28750" y1="99688" x2="37188" y2="99141"/>
                        <a14:foregroundMark x1="37188" y1="99141" x2="41328" y2="92344"/>
                        <a14:foregroundMark x1="41328" y1="92344" x2="48438" y2="94063"/>
                        <a14:foregroundMark x1="48438" y1="94063" x2="56094" y2="93828"/>
                        <a14:foregroundMark x1="56094" y1="93828" x2="63672" y2="98594"/>
                        <a14:foregroundMark x1="63672" y1="98594" x2="74844" y2="97969"/>
                        <a14:foregroundMark x1="74844" y1="97969" x2="81641" y2="93906"/>
                        <a14:foregroundMark x1="81641" y1="93906" x2="88750" y2="93359"/>
                        <a14:foregroundMark x1="88750" y1="93359" x2="88001" y2="86204"/>
                        <a14:foregroundMark x1="88986" y1="81805" x2="93203" y2="68906"/>
                        <a14:foregroundMark x1="91978" y1="38347" x2="91875" y2="35781"/>
                        <a14:foregroundMark x1="92609" y1="54104" x2="92504" y2="51482"/>
                        <a14:foregroundMark x1="93203" y1="68906" x2="93152" y2="67643"/>
                        <a14:foregroundMark x1="91875" y1="35781" x2="93125" y2="27344"/>
                        <a14:foregroundMark x1="93125" y1="27344" x2="91016" y2="17656"/>
                        <a14:foregroundMark x1="91016" y1="17656" x2="83594" y2="16563"/>
                        <a14:foregroundMark x1="83594" y1="16563" x2="72626" y2="21863"/>
                        <a14:foregroundMark x1="58681" y1="25124" x2="34297" y2="27031"/>
                        <a14:foregroundMark x1="34297" y1="27031" x2="22344" y2="19297"/>
                        <a14:foregroundMark x1="22344" y1="19297" x2="9219" y2="14063"/>
                        <a14:foregroundMark x1="59210" y1="25887" x2="52422" y2="28672"/>
                        <a14:foregroundMark x1="52422" y1="28672" x2="25547" y2="54297"/>
                        <a14:foregroundMark x1="25547" y1="54297" x2="16563" y2="77109"/>
                        <a14:foregroundMark x1="16563" y1="77109" x2="33516" y2="87656"/>
                        <a14:foregroundMark x1="33516" y1="87656" x2="67656" y2="76016"/>
                        <a14:foregroundMark x1="67656" y1="76016" x2="77500" y2="57578"/>
                        <a14:foregroundMark x1="77500" y1="57578" x2="62927" y2="26722"/>
                        <a14:foregroundMark x1="57656" y1="38750" x2="50469" y2="42656"/>
                        <a14:foregroundMark x1="50469" y1="42656" x2="36641" y2="59688"/>
                        <a14:foregroundMark x1="36641" y1="59688" x2="54531" y2="57500"/>
                        <a14:foregroundMark x1="54531" y1="57500" x2="58281" y2="37734"/>
                        <a14:foregroundMark x1="58281" y1="37734" x2="33828" y2="50313"/>
                        <a14:foregroundMark x1="33828" y1="50313" x2="62578" y2="52188"/>
                        <a14:foregroundMark x1="62578" y1="52188" x2="40859" y2="52578"/>
                        <a14:foregroundMark x1="40859" y1="52578" x2="43438" y2="45547"/>
                        <a14:foregroundMark x1="43438" y1="45547" x2="24609" y2="45234"/>
                        <a14:foregroundMark x1="24609" y1="45234" x2="34219" y2="45938"/>
                        <a14:foregroundMark x1="34219" y1="45938" x2="52109" y2="60078"/>
                        <a14:foregroundMark x1="52109" y1="60078" x2="46328" y2="72188"/>
                        <a14:foregroundMark x1="46328" y1="72188" x2="46953" y2="72500"/>
                        <a14:foregroundMark x1="59062" y1="51719" x2="45078" y2="55000"/>
                        <a14:foregroundMark x1="45078" y1="55000" x2="42031" y2="64141"/>
                        <a14:foregroundMark x1="42031" y1="64141" x2="47656" y2="72422"/>
                        <a14:foregroundMark x1="47656" y1="72422" x2="63672" y2="75469"/>
                        <a14:foregroundMark x1="63672" y1="75469" x2="82422" y2="71953"/>
                        <a14:foregroundMark x1="82422" y1="71953" x2="78359" y2="61484"/>
                        <a14:foregroundMark x1="78359" y1="61484" x2="66875" y2="61172"/>
                        <a14:foregroundMark x1="66875" y1="61172" x2="55234" y2="65703"/>
                        <a14:foregroundMark x1="55234" y1="65703" x2="65781" y2="58750"/>
                        <a14:foregroundMark x1="65781" y1="58750" x2="55625" y2="56094"/>
                        <a14:foregroundMark x1="55625" y1="56094" x2="71719" y2="62500"/>
                        <a14:foregroundMark x1="71719" y1="62500" x2="81641" y2="58203"/>
                        <a14:foregroundMark x1="81641" y1="58203" x2="89879" y2="51057"/>
                        <a14:foregroundMark x1="85391" y1="18125" x2="79063" y2="21641"/>
                        <a14:foregroundMark x1="79063" y1="21641" x2="68906" y2="34375"/>
                        <a14:foregroundMark x1="68906" y1="34375" x2="75234" y2="46953"/>
                        <a14:foregroundMark x1="75234" y1="46953" x2="82734" y2="36953"/>
                        <a14:foregroundMark x1="82734" y1="36953" x2="84766" y2="26172"/>
                        <a14:foregroundMark x1="85625" y1="22891" x2="85625" y2="21016"/>
                        <a14:foregroundMark x1="84375" y1="22656" x2="69297" y2="35625"/>
                        <a14:foregroundMark x1="69297" y1="35625" x2="76406" y2="42266"/>
                        <a14:foregroundMark x1="76406" y1="42266" x2="85313" y2="32578"/>
                        <a14:foregroundMark x1="85313" y1="32578" x2="85703" y2="24141"/>
                        <a14:foregroundMark x1="85703" y1="24141" x2="83203" y2="22266"/>
                        <a14:foregroundMark x1="83203" y1="32813" x2="76094" y2="45859"/>
                        <a14:foregroundMark x1="76094" y1="45859" x2="84063" y2="51094"/>
                        <a14:foregroundMark x1="84063" y1="51094" x2="90585" y2="45185"/>
                        <a14:foregroundMark x1="90703" y1="45078" x2="91797" y2="35469"/>
                        <a14:foregroundMark x1="91797" y1="35469" x2="80234" y2="34609"/>
                        <a14:foregroundMark x1="76953" y1="45469" x2="61094" y2="54375"/>
                        <a14:foregroundMark x1="61094" y1="54375" x2="59922" y2="66016"/>
                        <a14:foregroundMark x1="59922" y1="66016" x2="69688" y2="71484"/>
                        <a14:foregroundMark x1="69688" y1="71484" x2="84297" y2="60078"/>
                        <a14:foregroundMark x1="84297" y1="60078" x2="83203" y2="49063"/>
                        <a14:foregroundMark x1="83203" y1="49063" x2="76484" y2="45703"/>
                        <a14:foregroundMark x1="76484" y1="45703" x2="75234" y2="46016"/>
                        <a14:foregroundMark x1="67500" y1="53203" x2="60703" y2="65859"/>
                        <a14:foregroundMark x1="60703" y1="65859" x2="75156" y2="59219"/>
                        <a14:foregroundMark x1="75156" y1="59219" x2="74297" y2="50703"/>
                        <a14:foregroundMark x1="74297" y1="50703" x2="63516" y2="55078"/>
                        <a14:foregroundMark x1="71953" y1="53828" x2="63828" y2="65938"/>
                        <a14:foregroundMark x1="63828" y1="65938" x2="71016" y2="68047"/>
                        <a14:foregroundMark x1="71016" y1="68047" x2="80469" y2="56172"/>
                        <a14:foregroundMark x1="80469" y1="56172" x2="66641" y2="56953"/>
                        <a14:foregroundMark x1="66641" y1="56953" x2="63828" y2="65703"/>
                        <a14:foregroundMark x1="63828" y1="65703" x2="71016" y2="67031"/>
                        <a14:foregroundMark x1="71016" y1="67031" x2="69297" y2="54609"/>
                        <a14:foregroundMark x1="69297" y1="54609" x2="78672" y2="50625"/>
                        <a14:foregroundMark x1="78672" y1="50625" x2="79531" y2="57734"/>
                        <a14:foregroundMark x1="79531" y1="57734" x2="79531" y2="57734"/>
                        <a14:foregroundMark x1="67031" y1="29844" x2="44063" y2="28125"/>
                        <a14:foregroundMark x1="44063" y1="28125" x2="22656" y2="31953"/>
                        <a14:foregroundMark x1="22656" y1="31953" x2="18672" y2="61563"/>
                        <a14:foregroundMark x1="18672" y1="61563" x2="26172" y2="67109"/>
                        <a14:foregroundMark x1="26172" y1="67109" x2="51719" y2="61563"/>
                        <a14:foregroundMark x1="51719" y1="61563" x2="60234" y2="46875"/>
                        <a14:foregroundMark x1="60234" y1="46875" x2="63750" y2="31875"/>
                        <a14:foregroundMark x1="63750" y1="31875" x2="53359" y2="28516"/>
                        <a14:foregroundMark x1="53359" y1="28516" x2="34063" y2="28047"/>
                        <a14:foregroundMark x1="34063" y1="28047" x2="22422" y2="37578"/>
                        <a14:foregroundMark x1="22422" y1="37578" x2="17969" y2="53125"/>
                        <a14:foregroundMark x1="17969" y1="53125" x2="23438" y2="66172"/>
                        <a14:foregroundMark x1="23438" y1="66172" x2="53828" y2="61797"/>
                        <a14:foregroundMark x1="53828" y1="61797" x2="61250" y2="54375"/>
                        <a14:foregroundMark x1="61250" y1="54375" x2="51328" y2="30938"/>
                        <a14:foregroundMark x1="51328" y1="30938" x2="36563" y2="26797"/>
                        <a14:foregroundMark x1="41719" y1="29453" x2="31328" y2="28828"/>
                        <a14:foregroundMark x1="31328" y1="28828" x2="16484" y2="41641"/>
                        <a14:foregroundMark x1="16484" y1="41641" x2="19766" y2="56953"/>
                        <a14:foregroundMark x1="19766" y1="56953" x2="39375" y2="53906"/>
                        <a14:foregroundMark x1="39375" y1="53906" x2="47422" y2="38750"/>
                        <a14:foregroundMark x1="47422" y1="38750" x2="43047" y2="31797"/>
                        <a14:foregroundMark x1="43047" y1="31797" x2="25469" y2="31484"/>
                        <a14:foregroundMark x1="25469" y1="31484" x2="16797" y2="40156"/>
                        <a14:foregroundMark x1="16797" y1="40156" x2="15781" y2="46641"/>
                        <a14:foregroundMark x1="35469" y1="34844" x2="21797" y2="45547"/>
                        <a14:foregroundMark x1="21797" y1="45547" x2="28750" y2="51094"/>
                        <a14:foregroundMark x1="28750" y1="51094" x2="39688" y2="39609"/>
                        <a14:foregroundMark x1="39688" y1="39609" x2="31953" y2="34375"/>
                        <a14:foregroundMark x1="31953" y1="34375" x2="29141" y2="34844"/>
                        <a14:foregroundMark x1="64609" y1="43047" x2="64609" y2="43047"/>
                        <a14:foregroundMark x1="66563" y1="44141" x2="66563" y2="44141"/>
                        <a14:foregroundMark x1="66563" y1="44297" x2="66563" y2="44297"/>
                        <a14:foregroundMark x1="66563" y1="44297" x2="66563" y2="44297"/>
                        <a14:foregroundMark x1="67266" y1="38750" x2="60156" y2="46250"/>
                        <a14:foregroundMark x1="60156" y1="46250" x2="68672" y2="50000"/>
                        <a14:foregroundMark x1="68672" y1="50000" x2="74141" y2="40938"/>
                        <a14:foregroundMark x1="74141" y1="40938" x2="66016" y2="36563"/>
                        <a14:foregroundMark x1="66016" y1="36563" x2="56797" y2="38984"/>
                        <a14:foregroundMark x1="56797" y1="38984" x2="56172" y2="39844"/>
                        <a14:foregroundMark x1="32813" y1="28125" x2="24844" y2="21719"/>
                        <a14:foregroundMark x1="24844" y1="21719" x2="14531" y2="18438"/>
                        <a14:foregroundMark x1="14531" y1="18438" x2="8906" y2="24766"/>
                        <a14:foregroundMark x1="8906" y1="24766" x2="9484" y2="42803"/>
                        <a14:foregroundMark x1="11265" y1="54809" x2="13047" y2="63516"/>
                        <a14:foregroundMark x1="11154" y1="54266" x2="11238" y2="54676"/>
                        <a14:foregroundMark x1="13047" y1="63516" x2="28750" y2="54297"/>
                        <a14:foregroundMark x1="28750" y1="54297" x2="35156" y2="34141"/>
                        <a14:foregroundMark x1="35156" y1="34141" x2="32031" y2="27891"/>
                        <a14:foregroundMark x1="27187" y1="81250" x2="18203" y2="81719"/>
                        <a14:foregroundMark x1="18203" y1="81719" x2="14297" y2="90313"/>
                        <a14:foregroundMark x1="14297" y1="90313" x2="31094" y2="97578"/>
                        <a14:foregroundMark x1="31094" y1="97578" x2="39297" y2="93984"/>
                        <a14:foregroundMark x1="39297" y1="93984" x2="40000" y2="86172"/>
                        <a14:foregroundMark x1="40000" y1="86172" x2="32344" y2="81719"/>
                        <a14:foregroundMark x1="32344" y1="81719" x2="25703" y2="80469"/>
                        <a14:foregroundMark x1="62734" y1="27500" x2="62266" y2="27891"/>
                        <a14:foregroundMark x1="58828" y1="26172" x2="59609" y2="26563"/>
                        <a14:foregroundMark x1="51250" y1="73516" x2="50781" y2="73984"/>
                        <a14:foregroundMark x1="50156" y1="72500" x2="49688" y2="75078"/>
                        <a14:backgroundMark x1="92734" y1="38438" x2="91016" y2="52734"/>
                        <a14:backgroundMark x1="91016" y1="52734" x2="92422" y2="60625"/>
                        <a14:backgroundMark x1="92422" y1="60625" x2="95234" y2="50547"/>
                        <a14:backgroundMark x1="95234" y1="50547" x2="93125" y2="39141"/>
                        <a14:backgroundMark x1="94063" y1="47344" x2="93984" y2="48672"/>
                        <a14:backgroundMark x1="91484" y1="60703" x2="93984" y2="67344"/>
                        <a14:backgroundMark x1="93984" y1="67344" x2="93984" y2="67734"/>
                        <a14:backgroundMark x1="88906" y1="81797" x2="88438" y2="86250"/>
                        <a14:backgroundMark x1="7734" y1="40156" x2="9922" y2="54453"/>
                        <a14:backgroundMark x1="9922" y1="54453" x2="6875" y2="65703"/>
                        <a14:backgroundMark x1="59062" y1="24609" x2="66719" y2="26328"/>
                        <a14:backgroundMark x1="66719" y1="26328" x2="72656" y2="21797"/>
                        <a14:backgroundMark x1="72656" y1="21797" x2="65313" y2="25000"/>
                        <a14:backgroundMark x1="65313" y1="25000" x2="67813" y2="2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23457"/>
            <a:ext cx="6858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D31F9DE-44B5-4D1F-86F1-8215D16CABF1}"/>
              </a:ext>
            </a:extLst>
          </p:cNvPr>
          <p:cNvSpPr txBox="1"/>
          <p:nvPr/>
        </p:nvSpPr>
        <p:spPr>
          <a:xfrm>
            <a:off x="1610686" y="-604008"/>
            <a:ext cx="947956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0" dirty="0">
                <a:solidFill>
                  <a:schemeClr val="bg1"/>
                </a:solidFill>
                <a:latin typeface="Forte" panose="03060902040502070203" pitchFamily="66" charset="0"/>
              </a:rPr>
              <a:t>Pet Shop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84026A-B489-4967-B65B-29703E1DD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12840" y="3755391"/>
            <a:ext cx="1923526" cy="34211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56E7D4B-8C1D-4506-8ED6-3070B215A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74" b="93966" l="8333" r="91092">
                        <a14:foregroundMark x1="61782" y1="37069" x2="36782" y2="37356"/>
                        <a14:foregroundMark x1="36782" y1="37356" x2="14943" y2="64368"/>
                        <a14:foregroundMark x1="14943" y1="64368" x2="20115" y2="78448"/>
                        <a14:foregroundMark x1="20115" y1="78448" x2="47989" y2="97414"/>
                        <a14:foregroundMark x1="47989" y1="97414" x2="63218" y2="97126"/>
                        <a14:foregroundMark x1="63218" y1="97126" x2="86494" y2="71552"/>
                        <a14:foregroundMark x1="86494" y1="71552" x2="51149" y2="38218"/>
                        <a14:foregroundMark x1="51149" y1="38218" x2="36207" y2="41092"/>
                        <a14:foregroundMark x1="36207" y1="41092" x2="28448" y2="64368"/>
                        <a14:foregroundMark x1="28448" y1="64368" x2="75000" y2="72989"/>
                        <a14:foregroundMark x1="75000" y1="72989" x2="56322" y2="50287"/>
                        <a14:foregroundMark x1="56322" y1="50287" x2="60057" y2="65805"/>
                        <a14:foregroundMark x1="60057" y1="65805" x2="53736" y2="52299"/>
                        <a14:foregroundMark x1="53736" y1="52299" x2="28448" y2="68966"/>
                        <a14:foregroundMark x1="28448" y1="68966" x2="13793" y2="68966"/>
                        <a14:foregroundMark x1="13793" y1="68966" x2="47126" y2="90805"/>
                        <a14:foregroundMark x1="47126" y1="90805" x2="50287" y2="76149"/>
                        <a14:foregroundMark x1="50287" y1="76149" x2="57759" y2="98276"/>
                        <a14:foregroundMark x1="57759" y1="98276" x2="46264" y2="75287"/>
                        <a14:foregroundMark x1="46264" y1="75287" x2="49425" y2="91092"/>
                        <a14:foregroundMark x1="49425" y1="91092" x2="47989" y2="76437"/>
                        <a14:foregroundMark x1="47989" y1="76437" x2="56609" y2="91092"/>
                        <a14:foregroundMark x1="56609" y1="91092" x2="56322" y2="74713"/>
                        <a14:foregroundMark x1="56322" y1="74713" x2="65230" y2="92816"/>
                        <a14:foregroundMark x1="65230" y1="92816" x2="77874" y2="81897"/>
                        <a14:foregroundMark x1="77874" y1="81897" x2="71839" y2="67816"/>
                        <a14:foregroundMark x1="71839" y1="67816" x2="54310" y2="61207"/>
                        <a14:foregroundMark x1="54310" y1="61207" x2="51437" y2="41092"/>
                        <a14:foregroundMark x1="51437" y1="41092" x2="49138" y2="75287"/>
                        <a14:foregroundMark x1="49138" y1="75287" x2="59770" y2="88506"/>
                        <a14:foregroundMark x1="59770" y1="88506" x2="44540" y2="91379"/>
                        <a14:foregroundMark x1="44540" y1="91379" x2="30172" y2="78736"/>
                        <a14:foregroundMark x1="30172" y1="78736" x2="42241" y2="56322"/>
                        <a14:foregroundMark x1="42241" y1="56322" x2="59483" y2="67816"/>
                        <a14:foregroundMark x1="59483" y1="67816" x2="71264" y2="82759"/>
                        <a14:foregroundMark x1="71264" y1="82759" x2="76149" y2="66667"/>
                        <a14:foregroundMark x1="76149" y1="66667" x2="60920" y2="57471"/>
                        <a14:foregroundMark x1="60920" y1="57471" x2="48851" y2="56897"/>
                        <a14:foregroundMark x1="34483" y1="91379" x2="48276" y2="98276"/>
                        <a14:foregroundMark x1="48276" y1="98276" x2="65805" y2="93966"/>
                        <a14:foregroundMark x1="65805" y1="93966" x2="67241" y2="92529"/>
                        <a14:foregroundMark x1="77586" y1="9195" x2="91379" y2="2874"/>
                        <a14:foregroundMark x1="91379" y1="2874" x2="86494" y2="9195"/>
                        <a14:foregroundMark x1="10345" y1="4885" x2="8333" y2="19540"/>
                        <a14:foregroundMark x1="8333" y1="19540" x2="8908" y2="4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5304">
            <a:off x="-116691" y="50411"/>
            <a:ext cx="1946092" cy="19460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9888B81-6C30-43F5-BEB4-EEABC2C955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" t="27132" r="3999" b="10584"/>
          <a:stretch/>
        </p:blipFill>
        <p:spPr>
          <a:xfrm rot="16200000">
            <a:off x="10156528" y="1858559"/>
            <a:ext cx="2732213" cy="187427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B5C7B92-7DFE-48A1-A561-E050B00974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87" b="98549" l="0" r="99889">
                        <a14:foregroundMark x1="11444" y1="15435" x2="5333" y2="13984"/>
                        <a14:foregroundMark x1="5333" y1="13984" x2="556" y2="21372"/>
                        <a14:foregroundMark x1="556" y1="21372" x2="1694" y2="32129"/>
                        <a14:foregroundMark x1="5200" y1="94779" x2="14889" y2="97493"/>
                        <a14:foregroundMark x1="14889" y1="97493" x2="29222" y2="97361"/>
                        <a14:foregroundMark x1="29222" y1="97361" x2="70000" y2="98813"/>
                        <a14:foregroundMark x1="70000" y1="98813" x2="89333" y2="94195"/>
                        <a14:foregroundMark x1="89333" y1="94195" x2="95889" y2="95646"/>
                        <a14:foregroundMark x1="95889" y1="95646" x2="94889" y2="85224"/>
                        <a14:foregroundMark x1="94889" y1="85224" x2="93013" y2="80892"/>
                        <a14:foregroundMark x1="70867" y1="27514" x2="70864" y2="27166"/>
                        <a14:foregroundMark x1="67733" y1="13093" x2="66222" y2="10686"/>
                        <a14:foregroundMark x1="66222" y1="10686" x2="64444" y2="3430"/>
                        <a14:foregroundMark x1="64444" y1="3430" x2="57889" y2="5541"/>
                        <a14:foregroundMark x1="57889" y1="5541" x2="52111" y2="14380"/>
                        <a14:foregroundMark x1="52111" y1="14380" x2="57889" y2="5409"/>
                        <a14:foregroundMark x1="57889" y1="5409" x2="63333" y2="1847"/>
                        <a14:foregroundMark x1="63333" y1="1847" x2="65222" y2="8971"/>
                        <a14:foregroundMark x1="65222" y1="8971" x2="61556" y2="14908"/>
                        <a14:foregroundMark x1="61556" y1="14908" x2="59222" y2="8179"/>
                        <a14:foregroundMark x1="59222" y1="8179" x2="58778" y2="25726"/>
                        <a14:foregroundMark x1="58778" y1="25726" x2="48444" y2="54222"/>
                        <a14:foregroundMark x1="48444" y1="54222" x2="53667" y2="40633"/>
                        <a14:foregroundMark x1="53667" y1="40633" x2="48111" y2="71768"/>
                        <a14:foregroundMark x1="48111" y1="71768" x2="55333" y2="75066"/>
                        <a14:foregroundMark x1="55333" y1="75066" x2="60444" y2="86148"/>
                        <a14:foregroundMark x1="60444" y1="86148" x2="67333" y2="87731"/>
                        <a14:foregroundMark x1="67333" y1="87731" x2="79222" y2="77441"/>
                        <a14:foregroundMark x1="79222" y1="77441" x2="79778" y2="84697"/>
                        <a14:foregroundMark x1="79778" y1="84697" x2="48444" y2="58575"/>
                        <a14:foregroundMark x1="48444" y1="58575" x2="51667" y2="65567"/>
                        <a14:foregroundMark x1="51667" y1="65567" x2="42000" y2="72032"/>
                        <a14:foregroundMark x1="42000" y1="72032" x2="26444" y2="71768"/>
                        <a14:foregroundMark x1="26444" y1="71768" x2="17444" y2="86148"/>
                        <a14:foregroundMark x1="17444" y1="86148" x2="25889" y2="86939"/>
                        <a14:foregroundMark x1="25889" y1="86939" x2="38000" y2="85884"/>
                        <a14:foregroundMark x1="38000" y1="85884" x2="46000" y2="88259"/>
                        <a14:foregroundMark x1="46000" y1="88259" x2="37000" y2="91161"/>
                        <a14:foregroundMark x1="37000" y1="91161" x2="55000" y2="93272"/>
                        <a14:foregroundMark x1="55000" y1="93272" x2="72778" y2="85092"/>
                        <a14:foregroundMark x1="72778" y1="85092" x2="62889" y2="61609"/>
                        <a14:foregroundMark x1="62889" y1="61609" x2="47222" y2="54222"/>
                        <a14:foregroundMark x1="47222" y1="54222" x2="21556" y2="70449"/>
                        <a14:foregroundMark x1="21556" y1="70449" x2="6333" y2="20712"/>
                        <a14:foregroundMark x1="7875" y1="61074" x2="8333" y2="73087"/>
                        <a14:foregroundMark x1="7753" y1="57886" x2="7777" y2="58507"/>
                        <a14:foregroundMark x1="6333" y1="20712" x2="7676" y2="55878"/>
                        <a14:foregroundMark x1="7963" y1="57306" x2="7333" y2="30475"/>
                        <a14:foregroundMark x1="7992" y1="58534" x2="7975" y2="57824"/>
                        <a14:foregroundMark x1="8333" y1="73087" x2="8015" y2="59512"/>
                        <a14:foregroundMark x1="7333" y1="30475" x2="6000" y2="23219"/>
                        <a14:foregroundMark x1="6000" y1="23219" x2="7333" y2="15172"/>
                        <a14:foregroundMark x1="7333" y1="15172" x2="13222" y2="18074"/>
                        <a14:foregroundMark x1="13222" y1="18074" x2="24444" y2="44063"/>
                        <a14:foregroundMark x1="24444" y1="44063" x2="77444" y2="71372"/>
                        <a14:foregroundMark x1="77444" y1="71372" x2="76444" y2="81266"/>
                        <a14:foregroundMark x1="76444" y1="81266" x2="20000" y2="97361"/>
                        <a14:foregroundMark x1="20000" y1="97361" x2="5146" y2="92504"/>
                        <a14:foregroundMark x1="5142" y1="92373" x2="52111" y2="94855"/>
                        <a14:foregroundMark x1="52111" y1="94855" x2="79111" y2="94591"/>
                        <a14:foregroundMark x1="79111" y1="94591" x2="87667" y2="91689"/>
                        <a14:foregroundMark x1="87667" y1="91689" x2="86444" y2="84828"/>
                        <a14:foregroundMark x1="86444" y1="84828" x2="58111" y2="56992"/>
                        <a14:foregroundMark x1="58111" y1="56992" x2="54889" y2="50000"/>
                        <a14:foregroundMark x1="54889" y1="50000" x2="55333" y2="68602"/>
                        <a14:foregroundMark x1="55333" y1="68602" x2="22000" y2="78232"/>
                        <a14:foregroundMark x1="22000" y1="78232" x2="78778" y2="81398"/>
                        <a14:foregroundMark x1="64778" y1="8575" x2="63000" y2="1715"/>
                        <a14:foregroundMark x1="63000" y1="1715" x2="54444" y2="8575"/>
                        <a14:foregroundMark x1="54444" y1="8575" x2="54889" y2="10158"/>
                        <a14:foregroundMark x1="58333" y1="5673" x2="63556" y2="1583"/>
                        <a14:foregroundMark x1="63556" y1="1583" x2="65889" y2="6332"/>
                        <a14:foregroundMark x1="7778" y1="15831" x2="1667" y2="20053"/>
                        <a14:foregroundMark x1="1667" y1="20053" x2="2816" y2="31817"/>
                        <a14:foregroundMark x1="479" y1="94010" x2="111" y2="96834"/>
                        <a14:foregroundMark x1="111" y1="96834" x2="556" y2="96570"/>
                        <a14:foregroundMark x1="91000" y1="81398" x2="99889" y2="98417"/>
                        <a14:foregroundMark x1="2323" y1="97654" x2="2889" y2="98549"/>
                        <a14:backgroundMark x1="1000" y1="32322" x2="6222" y2="58311"/>
                        <a14:backgroundMark x1="6222" y1="58311" x2="4000" y2="83113"/>
                        <a14:backgroundMark x1="4000" y1="83113" x2="4222" y2="53562"/>
                        <a14:backgroundMark x1="4222" y1="53562" x2="2444" y2="44459"/>
                        <a14:backgroundMark x1="2444" y1="44459" x2="5000" y2="55145"/>
                        <a14:backgroundMark x1="5000" y1="55145" x2="4667" y2="63193"/>
                        <a14:backgroundMark x1="4667" y1="63193" x2="2889" y2="53166"/>
                        <a14:backgroundMark x1="2889" y1="53166" x2="2667" y2="52902"/>
                        <a14:backgroundMark x1="3000" y1="81794" x2="3333" y2="95778"/>
                        <a14:backgroundMark x1="3333" y1="95778" x2="889" y2="85092"/>
                        <a14:backgroundMark x1="889" y1="85092" x2="3000" y2="97493"/>
                        <a14:backgroundMark x1="68444" y1="12797" x2="85333" y2="67546"/>
                        <a14:backgroundMark x1="85333" y1="67546" x2="93556" y2="80475"/>
                        <a14:backgroundMark x1="93556" y1="80475" x2="86333" y2="67150"/>
                        <a14:backgroundMark x1="86333" y1="67150" x2="79889" y2="42876"/>
                        <a14:backgroundMark x1="79889" y1="42876" x2="74778" y2="35752"/>
                        <a14:backgroundMark x1="74778" y1="35752" x2="70778" y2="16887"/>
                        <a14:backgroundMark x1="70778" y1="16887" x2="71444" y2="26649"/>
                        <a14:backgroundMark x1="70444" y1="27704" x2="73333" y2="36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32" y="4984183"/>
            <a:ext cx="2835080" cy="23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4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6BD8792-D7C4-46CC-97EF-4CB967B9B2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3984" l="8828" r="93438">
                        <a14:foregroundMark x1="9219" y1="13828" x2="7734" y2="38594"/>
                        <a14:foregroundMark x1="7734" y1="38594" x2="7980" y2="40119"/>
                        <a14:foregroundMark x1="7306" y1="65817" x2="6563" y2="69219"/>
                        <a14:foregroundMark x1="6563" y1="69219" x2="8906" y2="77813"/>
                        <a14:foregroundMark x1="8906" y1="77813" x2="13359" y2="84297"/>
                        <a14:foregroundMark x1="13359" y1="84297" x2="15078" y2="94688"/>
                        <a14:foregroundMark x1="15078" y1="94688" x2="20781" y2="99297"/>
                        <a14:foregroundMark x1="20781" y1="99297" x2="28750" y2="99688"/>
                        <a14:foregroundMark x1="28750" y1="99688" x2="37188" y2="99141"/>
                        <a14:foregroundMark x1="37188" y1="99141" x2="41328" y2="92344"/>
                        <a14:foregroundMark x1="41328" y1="92344" x2="48438" y2="94063"/>
                        <a14:foregroundMark x1="48438" y1="94063" x2="56094" y2="93828"/>
                        <a14:foregroundMark x1="56094" y1="93828" x2="63672" y2="98594"/>
                        <a14:foregroundMark x1="63672" y1="98594" x2="74844" y2="97969"/>
                        <a14:foregroundMark x1="74844" y1="97969" x2="81641" y2="93906"/>
                        <a14:foregroundMark x1="81641" y1="93906" x2="88750" y2="93359"/>
                        <a14:foregroundMark x1="88750" y1="93359" x2="88001" y2="86204"/>
                        <a14:foregroundMark x1="88986" y1="81805" x2="93203" y2="68906"/>
                        <a14:foregroundMark x1="91978" y1="38347" x2="91875" y2="35781"/>
                        <a14:foregroundMark x1="92609" y1="54104" x2="92504" y2="51482"/>
                        <a14:foregroundMark x1="93203" y1="68906" x2="93152" y2="67643"/>
                        <a14:foregroundMark x1="91875" y1="35781" x2="93125" y2="27344"/>
                        <a14:foregroundMark x1="93125" y1="27344" x2="91016" y2="17656"/>
                        <a14:foregroundMark x1="91016" y1="17656" x2="83594" y2="16563"/>
                        <a14:foregroundMark x1="83594" y1="16563" x2="72626" y2="21863"/>
                        <a14:foregroundMark x1="58681" y1="25124" x2="34297" y2="27031"/>
                        <a14:foregroundMark x1="34297" y1="27031" x2="22344" y2="19297"/>
                        <a14:foregroundMark x1="22344" y1="19297" x2="9219" y2="14063"/>
                        <a14:foregroundMark x1="59210" y1="25887" x2="52422" y2="28672"/>
                        <a14:foregroundMark x1="52422" y1="28672" x2="25547" y2="54297"/>
                        <a14:foregroundMark x1="25547" y1="54297" x2="16563" y2="77109"/>
                        <a14:foregroundMark x1="16563" y1="77109" x2="33516" y2="87656"/>
                        <a14:foregroundMark x1="33516" y1="87656" x2="67656" y2="76016"/>
                        <a14:foregroundMark x1="67656" y1="76016" x2="77500" y2="57578"/>
                        <a14:foregroundMark x1="77500" y1="57578" x2="62927" y2="26722"/>
                        <a14:foregroundMark x1="57656" y1="38750" x2="50469" y2="42656"/>
                        <a14:foregroundMark x1="50469" y1="42656" x2="36641" y2="59688"/>
                        <a14:foregroundMark x1="36641" y1="59688" x2="54531" y2="57500"/>
                        <a14:foregroundMark x1="54531" y1="57500" x2="58281" y2="37734"/>
                        <a14:foregroundMark x1="58281" y1="37734" x2="33828" y2="50313"/>
                        <a14:foregroundMark x1="33828" y1="50313" x2="62578" y2="52188"/>
                        <a14:foregroundMark x1="62578" y1="52188" x2="40859" y2="52578"/>
                        <a14:foregroundMark x1="40859" y1="52578" x2="43438" y2="45547"/>
                        <a14:foregroundMark x1="43438" y1="45547" x2="24609" y2="45234"/>
                        <a14:foregroundMark x1="24609" y1="45234" x2="34219" y2="45938"/>
                        <a14:foregroundMark x1="34219" y1="45938" x2="52109" y2="60078"/>
                        <a14:foregroundMark x1="52109" y1="60078" x2="46328" y2="72188"/>
                        <a14:foregroundMark x1="46328" y1="72188" x2="46953" y2="72500"/>
                        <a14:foregroundMark x1="59062" y1="51719" x2="45078" y2="55000"/>
                        <a14:foregroundMark x1="45078" y1="55000" x2="42031" y2="64141"/>
                        <a14:foregroundMark x1="42031" y1="64141" x2="47656" y2="72422"/>
                        <a14:foregroundMark x1="47656" y1="72422" x2="63672" y2="75469"/>
                        <a14:foregroundMark x1="63672" y1="75469" x2="82422" y2="71953"/>
                        <a14:foregroundMark x1="82422" y1="71953" x2="78359" y2="61484"/>
                        <a14:foregroundMark x1="78359" y1="61484" x2="66875" y2="61172"/>
                        <a14:foregroundMark x1="66875" y1="61172" x2="55234" y2="65703"/>
                        <a14:foregroundMark x1="55234" y1="65703" x2="65781" y2="58750"/>
                        <a14:foregroundMark x1="65781" y1="58750" x2="55625" y2="56094"/>
                        <a14:foregroundMark x1="55625" y1="56094" x2="71719" y2="62500"/>
                        <a14:foregroundMark x1="71719" y1="62500" x2="81641" y2="58203"/>
                        <a14:foregroundMark x1="81641" y1="58203" x2="89879" y2="51057"/>
                        <a14:foregroundMark x1="85391" y1="18125" x2="79063" y2="21641"/>
                        <a14:foregroundMark x1="79063" y1="21641" x2="68906" y2="34375"/>
                        <a14:foregroundMark x1="68906" y1="34375" x2="75234" y2="46953"/>
                        <a14:foregroundMark x1="75234" y1="46953" x2="82734" y2="36953"/>
                        <a14:foregroundMark x1="82734" y1="36953" x2="84766" y2="26172"/>
                        <a14:foregroundMark x1="85625" y1="22891" x2="85625" y2="21016"/>
                        <a14:foregroundMark x1="84375" y1="22656" x2="69297" y2="35625"/>
                        <a14:foregroundMark x1="69297" y1="35625" x2="76406" y2="42266"/>
                        <a14:foregroundMark x1="76406" y1="42266" x2="85313" y2="32578"/>
                        <a14:foregroundMark x1="85313" y1="32578" x2="85703" y2="24141"/>
                        <a14:foregroundMark x1="85703" y1="24141" x2="83203" y2="22266"/>
                        <a14:foregroundMark x1="83203" y1="32813" x2="76094" y2="45859"/>
                        <a14:foregroundMark x1="76094" y1="45859" x2="84063" y2="51094"/>
                        <a14:foregroundMark x1="84063" y1="51094" x2="90585" y2="45185"/>
                        <a14:foregroundMark x1="90703" y1="45078" x2="91797" y2="35469"/>
                        <a14:foregroundMark x1="91797" y1="35469" x2="80234" y2="34609"/>
                        <a14:foregroundMark x1="76953" y1="45469" x2="61094" y2="54375"/>
                        <a14:foregroundMark x1="61094" y1="54375" x2="59922" y2="66016"/>
                        <a14:foregroundMark x1="59922" y1="66016" x2="69688" y2="71484"/>
                        <a14:foregroundMark x1="69688" y1="71484" x2="84297" y2="60078"/>
                        <a14:foregroundMark x1="84297" y1="60078" x2="83203" y2="49063"/>
                        <a14:foregroundMark x1="83203" y1="49063" x2="76484" y2="45703"/>
                        <a14:foregroundMark x1="76484" y1="45703" x2="75234" y2="46016"/>
                        <a14:foregroundMark x1="67500" y1="53203" x2="60703" y2="65859"/>
                        <a14:foregroundMark x1="60703" y1="65859" x2="75156" y2="59219"/>
                        <a14:foregroundMark x1="75156" y1="59219" x2="74297" y2="50703"/>
                        <a14:foregroundMark x1="74297" y1="50703" x2="63516" y2="55078"/>
                        <a14:foregroundMark x1="71953" y1="53828" x2="63828" y2="65938"/>
                        <a14:foregroundMark x1="63828" y1="65938" x2="71016" y2="68047"/>
                        <a14:foregroundMark x1="71016" y1="68047" x2="80469" y2="56172"/>
                        <a14:foregroundMark x1="80469" y1="56172" x2="66641" y2="56953"/>
                        <a14:foregroundMark x1="66641" y1="56953" x2="63828" y2="65703"/>
                        <a14:foregroundMark x1="63828" y1="65703" x2="71016" y2="67031"/>
                        <a14:foregroundMark x1="71016" y1="67031" x2="69297" y2="54609"/>
                        <a14:foregroundMark x1="69297" y1="54609" x2="78672" y2="50625"/>
                        <a14:foregroundMark x1="78672" y1="50625" x2="79531" y2="57734"/>
                        <a14:foregroundMark x1="79531" y1="57734" x2="79531" y2="57734"/>
                        <a14:foregroundMark x1="67031" y1="29844" x2="44063" y2="28125"/>
                        <a14:foregroundMark x1="44063" y1="28125" x2="22656" y2="31953"/>
                        <a14:foregroundMark x1="22656" y1="31953" x2="18672" y2="61563"/>
                        <a14:foregroundMark x1="18672" y1="61563" x2="26172" y2="67109"/>
                        <a14:foregroundMark x1="26172" y1="67109" x2="51719" y2="61563"/>
                        <a14:foregroundMark x1="51719" y1="61563" x2="60234" y2="46875"/>
                        <a14:foregroundMark x1="60234" y1="46875" x2="63750" y2="31875"/>
                        <a14:foregroundMark x1="63750" y1="31875" x2="53359" y2="28516"/>
                        <a14:foregroundMark x1="53359" y1="28516" x2="34063" y2="28047"/>
                        <a14:foregroundMark x1="34063" y1="28047" x2="22422" y2="37578"/>
                        <a14:foregroundMark x1="22422" y1="37578" x2="17969" y2="53125"/>
                        <a14:foregroundMark x1="17969" y1="53125" x2="23438" y2="66172"/>
                        <a14:foregroundMark x1="23438" y1="66172" x2="53828" y2="61797"/>
                        <a14:foregroundMark x1="53828" y1="61797" x2="61250" y2="54375"/>
                        <a14:foregroundMark x1="61250" y1="54375" x2="51328" y2="30938"/>
                        <a14:foregroundMark x1="51328" y1="30938" x2="36563" y2="26797"/>
                        <a14:foregroundMark x1="41719" y1="29453" x2="31328" y2="28828"/>
                        <a14:foregroundMark x1="31328" y1="28828" x2="16484" y2="41641"/>
                        <a14:foregroundMark x1="16484" y1="41641" x2="19766" y2="56953"/>
                        <a14:foregroundMark x1="19766" y1="56953" x2="39375" y2="53906"/>
                        <a14:foregroundMark x1="39375" y1="53906" x2="47422" y2="38750"/>
                        <a14:foregroundMark x1="47422" y1="38750" x2="43047" y2="31797"/>
                        <a14:foregroundMark x1="43047" y1="31797" x2="25469" y2="31484"/>
                        <a14:foregroundMark x1="25469" y1="31484" x2="16797" y2="40156"/>
                        <a14:foregroundMark x1="16797" y1="40156" x2="15781" y2="46641"/>
                        <a14:foregroundMark x1="35469" y1="34844" x2="21797" y2="45547"/>
                        <a14:foregroundMark x1="21797" y1="45547" x2="28750" y2="51094"/>
                        <a14:foregroundMark x1="28750" y1="51094" x2="39688" y2="39609"/>
                        <a14:foregroundMark x1="39688" y1="39609" x2="31953" y2="34375"/>
                        <a14:foregroundMark x1="31953" y1="34375" x2="29141" y2="34844"/>
                        <a14:foregroundMark x1="64609" y1="43047" x2="64609" y2="43047"/>
                        <a14:foregroundMark x1="66563" y1="44141" x2="66563" y2="44141"/>
                        <a14:foregroundMark x1="66563" y1="44297" x2="66563" y2="44297"/>
                        <a14:foregroundMark x1="66563" y1="44297" x2="66563" y2="44297"/>
                        <a14:foregroundMark x1="67266" y1="38750" x2="60156" y2="46250"/>
                        <a14:foregroundMark x1="60156" y1="46250" x2="68672" y2="50000"/>
                        <a14:foregroundMark x1="68672" y1="50000" x2="74141" y2="40938"/>
                        <a14:foregroundMark x1="74141" y1="40938" x2="66016" y2="36563"/>
                        <a14:foregroundMark x1="66016" y1="36563" x2="56797" y2="38984"/>
                        <a14:foregroundMark x1="56797" y1="38984" x2="56172" y2="39844"/>
                        <a14:foregroundMark x1="32813" y1="28125" x2="24844" y2="21719"/>
                        <a14:foregroundMark x1="24844" y1="21719" x2="14531" y2="18438"/>
                        <a14:foregroundMark x1="14531" y1="18438" x2="8906" y2="24766"/>
                        <a14:foregroundMark x1="8906" y1="24766" x2="9484" y2="42803"/>
                        <a14:foregroundMark x1="11265" y1="54809" x2="13047" y2="63516"/>
                        <a14:foregroundMark x1="11154" y1="54266" x2="11238" y2="54676"/>
                        <a14:foregroundMark x1="13047" y1="63516" x2="28750" y2="54297"/>
                        <a14:foregroundMark x1="28750" y1="54297" x2="35156" y2="34141"/>
                        <a14:foregroundMark x1="35156" y1="34141" x2="32031" y2="27891"/>
                        <a14:foregroundMark x1="27187" y1="81250" x2="18203" y2="81719"/>
                        <a14:foregroundMark x1="18203" y1="81719" x2="14297" y2="90313"/>
                        <a14:foregroundMark x1="14297" y1="90313" x2="31094" y2="97578"/>
                        <a14:foregroundMark x1="31094" y1="97578" x2="39297" y2="93984"/>
                        <a14:foregroundMark x1="39297" y1="93984" x2="40000" y2="86172"/>
                        <a14:foregroundMark x1="40000" y1="86172" x2="32344" y2="81719"/>
                        <a14:foregroundMark x1="32344" y1="81719" x2="25703" y2="80469"/>
                        <a14:foregroundMark x1="62734" y1="27500" x2="62266" y2="27891"/>
                        <a14:foregroundMark x1="58828" y1="26172" x2="59609" y2="26563"/>
                        <a14:foregroundMark x1="51250" y1="73516" x2="50781" y2="73984"/>
                        <a14:foregroundMark x1="50156" y1="72500" x2="49688" y2="75078"/>
                        <a14:backgroundMark x1="92734" y1="38438" x2="91016" y2="52734"/>
                        <a14:backgroundMark x1="91016" y1="52734" x2="92422" y2="60625"/>
                        <a14:backgroundMark x1="92422" y1="60625" x2="95234" y2="50547"/>
                        <a14:backgroundMark x1="95234" y1="50547" x2="93125" y2="39141"/>
                        <a14:backgroundMark x1="94063" y1="47344" x2="93984" y2="48672"/>
                        <a14:backgroundMark x1="91484" y1="60703" x2="93984" y2="67344"/>
                        <a14:backgroundMark x1="93984" y1="67344" x2="93984" y2="67734"/>
                        <a14:backgroundMark x1="88906" y1="81797" x2="88438" y2="86250"/>
                        <a14:backgroundMark x1="7734" y1="40156" x2="9922" y2="54453"/>
                        <a14:backgroundMark x1="9922" y1="54453" x2="6875" y2="65703"/>
                        <a14:backgroundMark x1="59062" y1="24609" x2="66719" y2="26328"/>
                        <a14:backgroundMark x1="66719" y1="26328" x2="72656" y2="21797"/>
                        <a14:backgroundMark x1="72656" y1="21797" x2="65313" y2="25000"/>
                        <a14:backgroundMark x1="65313" y1="25000" x2="67813" y2="2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23457"/>
            <a:ext cx="6858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D31F9DE-44B5-4D1F-86F1-8215D16CABF1}"/>
              </a:ext>
            </a:extLst>
          </p:cNvPr>
          <p:cNvSpPr txBox="1"/>
          <p:nvPr/>
        </p:nvSpPr>
        <p:spPr>
          <a:xfrm>
            <a:off x="1610686" y="-604008"/>
            <a:ext cx="947956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orte" panose="03060902040502070203" pitchFamily="66" charset="0"/>
              </a:rPr>
              <a:t>Pet</a:t>
            </a:r>
            <a:r>
              <a:rPr lang="pt-BR" sz="19000" dirty="0">
                <a:solidFill>
                  <a:schemeClr val="bg1"/>
                </a:solidFill>
                <a:latin typeface="Forte" panose="03060902040502070203" pitchFamily="66" charset="0"/>
              </a:rPr>
              <a:t> Shop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84026A-B489-4967-B65B-29703E1DD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12840" y="3755391"/>
            <a:ext cx="1923526" cy="34211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56E7D4B-8C1D-4506-8ED6-3070B215A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74" b="93966" l="8333" r="91092">
                        <a14:foregroundMark x1="61782" y1="37069" x2="36782" y2="37356"/>
                        <a14:foregroundMark x1="36782" y1="37356" x2="14943" y2="64368"/>
                        <a14:foregroundMark x1="14943" y1="64368" x2="20115" y2="78448"/>
                        <a14:foregroundMark x1="20115" y1="78448" x2="47989" y2="97414"/>
                        <a14:foregroundMark x1="47989" y1="97414" x2="63218" y2="97126"/>
                        <a14:foregroundMark x1="63218" y1="97126" x2="86494" y2="71552"/>
                        <a14:foregroundMark x1="86494" y1="71552" x2="51149" y2="38218"/>
                        <a14:foregroundMark x1="51149" y1="38218" x2="36207" y2="41092"/>
                        <a14:foregroundMark x1="36207" y1="41092" x2="28448" y2="64368"/>
                        <a14:foregroundMark x1="28448" y1="64368" x2="75000" y2="72989"/>
                        <a14:foregroundMark x1="75000" y1="72989" x2="56322" y2="50287"/>
                        <a14:foregroundMark x1="56322" y1="50287" x2="60057" y2="65805"/>
                        <a14:foregroundMark x1="60057" y1="65805" x2="53736" y2="52299"/>
                        <a14:foregroundMark x1="53736" y1="52299" x2="28448" y2="68966"/>
                        <a14:foregroundMark x1="28448" y1="68966" x2="13793" y2="68966"/>
                        <a14:foregroundMark x1="13793" y1="68966" x2="47126" y2="90805"/>
                        <a14:foregroundMark x1="47126" y1="90805" x2="50287" y2="76149"/>
                        <a14:foregroundMark x1="50287" y1="76149" x2="57759" y2="98276"/>
                        <a14:foregroundMark x1="57759" y1="98276" x2="46264" y2="75287"/>
                        <a14:foregroundMark x1="46264" y1="75287" x2="49425" y2="91092"/>
                        <a14:foregroundMark x1="49425" y1="91092" x2="47989" y2="76437"/>
                        <a14:foregroundMark x1="47989" y1="76437" x2="56609" y2="91092"/>
                        <a14:foregroundMark x1="56609" y1="91092" x2="56322" y2="74713"/>
                        <a14:foregroundMark x1="56322" y1="74713" x2="65230" y2="92816"/>
                        <a14:foregroundMark x1="65230" y1="92816" x2="77874" y2="81897"/>
                        <a14:foregroundMark x1="77874" y1="81897" x2="71839" y2="67816"/>
                        <a14:foregroundMark x1="71839" y1="67816" x2="54310" y2="61207"/>
                        <a14:foregroundMark x1="54310" y1="61207" x2="51437" y2="41092"/>
                        <a14:foregroundMark x1="51437" y1="41092" x2="49138" y2="75287"/>
                        <a14:foregroundMark x1="49138" y1="75287" x2="59770" y2="88506"/>
                        <a14:foregroundMark x1="59770" y1="88506" x2="44540" y2="91379"/>
                        <a14:foregroundMark x1="44540" y1="91379" x2="30172" y2="78736"/>
                        <a14:foregroundMark x1="30172" y1="78736" x2="42241" y2="56322"/>
                        <a14:foregroundMark x1="42241" y1="56322" x2="59483" y2="67816"/>
                        <a14:foregroundMark x1="59483" y1="67816" x2="71264" y2="82759"/>
                        <a14:foregroundMark x1="71264" y1="82759" x2="76149" y2="66667"/>
                        <a14:foregroundMark x1="76149" y1="66667" x2="60920" y2="57471"/>
                        <a14:foregroundMark x1="60920" y1="57471" x2="48851" y2="56897"/>
                        <a14:foregroundMark x1="34483" y1="91379" x2="48276" y2="98276"/>
                        <a14:foregroundMark x1="48276" y1="98276" x2="65805" y2="93966"/>
                        <a14:foregroundMark x1="65805" y1="93966" x2="67241" y2="92529"/>
                        <a14:foregroundMark x1="77586" y1="9195" x2="91379" y2="2874"/>
                        <a14:foregroundMark x1="91379" y1="2874" x2="86494" y2="9195"/>
                        <a14:foregroundMark x1="10345" y1="4885" x2="8333" y2="19540"/>
                        <a14:foregroundMark x1="8333" y1="19540" x2="8908" y2="4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5304">
            <a:off x="-116691" y="50411"/>
            <a:ext cx="1946092" cy="19460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9888B81-6C30-43F5-BEB4-EEABC2C955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" t="27132" r="3999" b="10584"/>
          <a:stretch/>
        </p:blipFill>
        <p:spPr>
          <a:xfrm rot="16200000">
            <a:off x="10156528" y="1858559"/>
            <a:ext cx="2732213" cy="187427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B5C7B92-7DFE-48A1-A561-E050B00974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87" b="98549" l="0" r="99889">
                        <a14:foregroundMark x1="11444" y1="15435" x2="5333" y2="13984"/>
                        <a14:foregroundMark x1="5333" y1="13984" x2="556" y2="21372"/>
                        <a14:foregroundMark x1="556" y1="21372" x2="1694" y2="32129"/>
                        <a14:foregroundMark x1="5200" y1="94779" x2="14889" y2="97493"/>
                        <a14:foregroundMark x1="14889" y1="97493" x2="29222" y2="97361"/>
                        <a14:foregroundMark x1="29222" y1="97361" x2="70000" y2="98813"/>
                        <a14:foregroundMark x1="70000" y1="98813" x2="89333" y2="94195"/>
                        <a14:foregroundMark x1="89333" y1="94195" x2="95889" y2="95646"/>
                        <a14:foregroundMark x1="95889" y1="95646" x2="94889" y2="85224"/>
                        <a14:foregroundMark x1="94889" y1="85224" x2="93013" y2="80892"/>
                        <a14:foregroundMark x1="70867" y1="27514" x2="70864" y2="27166"/>
                        <a14:foregroundMark x1="67733" y1="13093" x2="66222" y2="10686"/>
                        <a14:foregroundMark x1="66222" y1="10686" x2="64444" y2="3430"/>
                        <a14:foregroundMark x1="64444" y1="3430" x2="57889" y2="5541"/>
                        <a14:foregroundMark x1="57889" y1="5541" x2="52111" y2="14380"/>
                        <a14:foregroundMark x1="52111" y1="14380" x2="57889" y2="5409"/>
                        <a14:foregroundMark x1="57889" y1="5409" x2="63333" y2="1847"/>
                        <a14:foregroundMark x1="63333" y1="1847" x2="65222" y2="8971"/>
                        <a14:foregroundMark x1="65222" y1="8971" x2="61556" y2="14908"/>
                        <a14:foregroundMark x1="61556" y1="14908" x2="59222" y2="8179"/>
                        <a14:foregroundMark x1="59222" y1="8179" x2="58778" y2="25726"/>
                        <a14:foregroundMark x1="58778" y1="25726" x2="48444" y2="54222"/>
                        <a14:foregroundMark x1="48444" y1="54222" x2="53667" y2="40633"/>
                        <a14:foregroundMark x1="53667" y1="40633" x2="48111" y2="71768"/>
                        <a14:foregroundMark x1="48111" y1="71768" x2="55333" y2="75066"/>
                        <a14:foregroundMark x1="55333" y1="75066" x2="60444" y2="86148"/>
                        <a14:foregroundMark x1="60444" y1="86148" x2="67333" y2="87731"/>
                        <a14:foregroundMark x1="67333" y1="87731" x2="79222" y2="77441"/>
                        <a14:foregroundMark x1="79222" y1="77441" x2="79778" y2="84697"/>
                        <a14:foregroundMark x1="79778" y1="84697" x2="48444" y2="58575"/>
                        <a14:foregroundMark x1="48444" y1="58575" x2="51667" y2="65567"/>
                        <a14:foregroundMark x1="51667" y1="65567" x2="42000" y2="72032"/>
                        <a14:foregroundMark x1="42000" y1="72032" x2="26444" y2="71768"/>
                        <a14:foregroundMark x1="26444" y1="71768" x2="17444" y2="86148"/>
                        <a14:foregroundMark x1="17444" y1="86148" x2="25889" y2="86939"/>
                        <a14:foregroundMark x1="25889" y1="86939" x2="38000" y2="85884"/>
                        <a14:foregroundMark x1="38000" y1="85884" x2="46000" y2="88259"/>
                        <a14:foregroundMark x1="46000" y1="88259" x2="37000" y2="91161"/>
                        <a14:foregroundMark x1="37000" y1="91161" x2="55000" y2="93272"/>
                        <a14:foregroundMark x1="55000" y1="93272" x2="72778" y2="85092"/>
                        <a14:foregroundMark x1="72778" y1="85092" x2="62889" y2="61609"/>
                        <a14:foregroundMark x1="62889" y1="61609" x2="47222" y2="54222"/>
                        <a14:foregroundMark x1="47222" y1="54222" x2="21556" y2="70449"/>
                        <a14:foregroundMark x1="21556" y1="70449" x2="6333" y2="20712"/>
                        <a14:foregroundMark x1="7875" y1="61074" x2="8333" y2="73087"/>
                        <a14:foregroundMark x1="7753" y1="57886" x2="7777" y2="58507"/>
                        <a14:foregroundMark x1="6333" y1="20712" x2="7676" y2="55878"/>
                        <a14:foregroundMark x1="7963" y1="57306" x2="7333" y2="30475"/>
                        <a14:foregroundMark x1="7992" y1="58534" x2="7975" y2="57824"/>
                        <a14:foregroundMark x1="8333" y1="73087" x2="8015" y2="59512"/>
                        <a14:foregroundMark x1="7333" y1="30475" x2="6000" y2="23219"/>
                        <a14:foregroundMark x1="6000" y1="23219" x2="7333" y2="15172"/>
                        <a14:foregroundMark x1="7333" y1="15172" x2="13222" y2="18074"/>
                        <a14:foregroundMark x1="13222" y1="18074" x2="24444" y2="44063"/>
                        <a14:foregroundMark x1="24444" y1="44063" x2="77444" y2="71372"/>
                        <a14:foregroundMark x1="77444" y1="71372" x2="76444" y2="81266"/>
                        <a14:foregroundMark x1="76444" y1="81266" x2="20000" y2="97361"/>
                        <a14:foregroundMark x1="20000" y1="97361" x2="5146" y2="92504"/>
                        <a14:foregroundMark x1="5142" y1="92373" x2="52111" y2="94855"/>
                        <a14:foregroundMark x1="52111" y1="94855" x2="79111" y2="94591"/>
                        <a14:foregroundMark x1="79111" y1="94591" x2="87667" y2="91689"/>
                        <a14:foregroundMark x1="87667" y1="91689" x2="86444" y2="84828"/>
                        <a14:foregroundMark x1="86444" y1="84828" x2="58111" y2="56992"/>
                        <a14:foregroundMark x1="58111" y1="56992" x2="54889" y2="50000"/>
                        <a14:foregroundMark x1="54889" y1="50000" x2="55333" y2="68602"/>
                        <a14:foregroundMark x1="55333" y1="68602" x2="22000" y2="78232"/>
                        <a14:foregroundMark x1="22000" y1="78232" x2="78778" y2="81398"/>
                        <a14:foregroundMark x1="64778" y1="8575" x2="63000" y2="1715"/>
                        <a14:foregroundMark x1="63000" y1="1715" x2="54444" y2="8575"/>
                        <a14:foregroundMark x1="54444" y1="8575" x2="54889" y2="10158"/>
                        <a14:foregroundMark x1="58333" y1="5673" x2="63556" y2="1583"/>
                        <a14:foregroundMark x1="63556" y1="1583" x2="65889" y2="6332"/>
                        <a14:foregroundMark x1="7778" y1="15831" x2="1667" y2="20053"/>
                        <a14:foregroundMark x1="1667" y1="20053" x2="2816" y2="31817"/>
                        <a14:foregroundMark x1="479" y1="94010" x2="111" y2="96834"/>
                        <a14:foregroundMark x1="111" y1="96834" x2="556" y2="96570"/>
                        <a14:foregroundMark x1="91000" y1="81398" x2="99889" y2="98417"/>
                        <a14:foregroundMark x1="2323" y1="97654" x2="2889" y2="98549"/>
                        <a14:backgroundMark x1="1000" y1="32322" x2="6222" y2="58311"/>
                        <a14:backgroundMark x1="6222" y1="58311" x2="4000" y2="83113"/>
                        <a14:backgroundMark x1="4000" y1="83113" x2="4222" y2="53562"/>
                        <a14:backgroundMark x1="4222" y1="53562" x2="2444" y2="44459"/>
                        <a14:backgroundMark x1="2444" y1="44459" x2="5000" y2="55145"/>
                        <a14:backgroundMark x1="5000" y1="55145" x2="4667" y2="63193"/>
                        <a14:backgroundMark x1="4667" y1="63193" x2="2889" y2="53166"/>
                        <a14:backgroundMark x1="2889" y1="53166" x2="2667" y2="52902"/>
                        <a14:backgroundMark x1="3000" y1="81794" x2="3333" y2="95778"/>
                        <a14:backgroundMark x1="3333" y1="95778" x2="889" y2="85092"/>
                        <a14:backgroundMark x1="889" y1="85092" x2="3000" y2="97493"/>
                        <a14:backgroundMark x1="68444" y1="12797" x2="85333" y2="67546"/>
                        <a14:backgroundMark x1="85333" y1="67546" x2="93556" y2="80475"/>
                        <a14:backgroundMark x1="93556" y1="80475" x2="86333" y2="67150"/>
                        <a14:backgroundMark x1="86333" y1="67150" x2="79889" y2="42876"/>
                        <a14:backgroundMark x1="79889" y1="42876" x2="74778" y2="35752"/>
                        <a14:backgroundMark x1="74778" y1="35752" x2="70778" y2="16887"/>
                        <a14:backgroundMark x1="70778" y1="16887" x2="71444" y2="26649"/>
                        <a14:backgroundMark x1="70444" y1="27704" x2="73333" y2="36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32" y="4984183"/>
            <a:ext cx="2835080" cy="238776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F44C7F5-8F67-4BDD-AE0B-008BBA2CCAE2}"/>
              </a:ext>
            </a:extLst>
          </p:cNvPr>
          <p:cNvSpPr/>
          <p:nvPr/>
        </p:nvSpPr>
        <p:spPr>
          <a:xfrm rot="349059">
            <a:off x="5351790" y="167779"/>
            <a:ext cx="5363362" cy="203852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9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0AA4C48-A353-4D4A-9172-828BA831AEBB}"/>
              </a:ext>
            </a:extLst>
          </p:cNvPr>
          <p:cNvSpPr txBox="1"/>
          <p:nvPr/>
        </p:nvSpPr>
        <p:spPr>
          <a:xfrm rot="705924">
            <a:off x="5540875" y="-588024"/>
            <a:ext cx="4985192" cy="3016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9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orte" panose="03060902040502070203" pitchFamily="66" charset="0"/>
              </a:rPr>
              <a:t>gato</a:t>
            </a:r>
          </a:p>
        </p:txBody>
      </p:sp>
    </p:spTree>
    <p:extLst>
      <p:ext uri="{BB962C8B-B14F-4D97-AF65-F5344CB8AC3E}">
        <p14:creationId xmlns:p14="http://schemas.microsoft.com/office/powerpoint/2010/main" val="13336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6BD8792-D7C4-46CC-97EF-4CB967B9B2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3984" l="8828" r="93438">
                        <a14:foregroundMark x1="9219" y1="13828" x2="7734" y2="38594"/>
                        <a14:foregroundMark x1="7734" y1="38594" x2="7980" y2="40119"/>
                        <a14:foregroundMark x1="7306" y1="65817" x2="6563" y2="69219"/>
                        <a14:foregroundMark x1="6563" y1="69219" x2="8906" y2="77813"/>
                        <a14:foregroundMark x1="8906" y1="77813" x2="13359" y2="84297"/>
                        <a14:foregroundMark x1="13359" y1="84297" x2="15078" y2="94688"/>
                        <a14:foregroundMark x1="15078" y1="94688" x2="20781" y2="99297"/>
                        <a14:foregroundMark x1="20781" y1="99297" x2="28750" y2="99688"/>
                        <a14:foregroundMark x1="28750" y1="99688" x2="37188" y2="99141"/>
                        <a14:foregroundMark x1="37188" y1="99141" x2="41328" y2="92344"/>
                        <a14:foregroundMark x1="41328" y1="92344" x2="48438" y2="94063"/>
                        <a14:foregroundMark x1="48438" y1="94063" x2="56094" y2="93828"/>
                        <a14:foregroundMark x1="56094" y1="93828" x2="63672" y2="98594"/>
                        <a14:foregroundMark x1="63672" y1="98594" x2="74844" y2="97969"/>
                        <a14:foregroundMark x1="74844" y1="97969" x2="81641" y2="93906"/>
                        <a14:foregroundMark x1="81641" y1="93906" x2="88750" y2="93359"/>
                        <a14:foregroundMark x1="88750" y1="93359" x2="88001" y2="86204"/>
                        <a14:foregroundMark x1="88986" y1="81805" x2="93203" y2="68906"/>
                        <a14:foregroundMark x1="91978" y1="38347" x2="91875" y2="35781"/>
                        <a14:foregroundMark x1="92609" y1="54104" x2="92504" y2="51482"/>
                        <a14:foregroundMark x1="93203" y1="68906" x2="93152" y2="67643"/>
                        <a14:foregroundMark x1="91875" y1="35781" x2="93125" y2="27344"/>
                        <a14:foregroundMark x1="93125" y1="27344" x2="91016" y2="17656"/>
                        <a14:foregroundMark x1="91016" y1="17656" x2="83594" y2="16563"/>
                        <a14:foregroundMark x1="83594" y1="16563" x2="72626" y2="21863"/>
                        <a14:foregroundMark x1="58681" y1="25124" x2="34297" y2="27031"/>
                        <a14:foregroundMark x1="34297" y1="27031" x2="22344" y2="19297"/>
                        <a14:foregroundMark x1="22344" y1="19297" x2="9219" y2="14063"/>
                        <a14:foregroundMark x1="59210" y1="25887" x2="52422" y2="28672"/>
                        <a14:foregroundMark x1="52422" y1="28672" x2="25547" y2="54297"/>
                        <a14:foregroundMark x1="25547" y1="54297" x2="16563" y2="77109"/>
                        <a14:foregroundMark x1="16563" y1="77109" x2="33516" y2="87656"/>
                        <a14:foregroundMark x1="33516" y1="87656" x2="67656" y2="76016"/>
                        <a14:foregroundMark x1="67656" y1="76016" x2="77500" y2="57578"/>
                        <a14:foregroundMark x1="77500" y1="57578" x2="62927" y2="26722"/>
                        <a14:foregroundMark x1="57656" y1="38750" x2="50469" y2="42656"/>
                        <a14:foregroundMark x1="50469" y1="42656" x2="36641" y2="59688"/>
                        <a14:foregroundMark x1="36641" y1="59688" x2="54531" y2="57500"/>
                        <a14:foregroundMark x1="54531" y1="57500" x2="58281" y2="37734"/>
                        <a14:foregroundMark x1="58281" y1="37734" x2="33828" y2="50313"/>
                        <a14:foregroundMark x1="33828" y1="50313" x2="62578" y2="52188"/>
                        <a14:foregroundMark x1="62578" y1="52188" x2="40859" y2="52578"/>
                        <a14:foregroundMark x1="40859" y1="52578" x2="43438" y2="45547"/>
                        <a14:foregroundMark x1="43438" y1="45547" x2="24609" y2="45234"/>
                        <a14:foregroundMark x1="24609" y1="45234" x2="34219" y2="45938"/>
                        <a14:foregroundMark x1="34219" y1="45938" x2="52109" y2="60078"/>
                        <a14:foregroundMark x1="52109" y1="60078" x2="46328" y2="72188"/>
                        <a14:foregroundMark x1="46328" y1="72188" x2="46953" y2="72500"/>
                        <a14:foregroundMark x1="59062" y1="51719" x2="45078" y2="55000"/>
                        <a14:foregroundMark x1="45078" y1="55000" x2="42031" y2="64141"/>
                        <a14:foregroundMark x1="42031" y1="64141" x2="47656" y2="72422"/>
                        <a14:foregroundMark x1="47656" y1="72422" x2="63672" y2="75469"/>
                        <a14:foregroundMark x1="63672" y1="75469" x2="82422" y2="71953"/>
                        <a14:foregroundMark x1="82422" y1="71953" x2="78359" y2="61484"/>
                        <a14:foregroundMark x1="78359" y1="61484" x2="66875" y2="61172"/>
                        <a14:foregroundMark x1="66875" y1="61172" x2="55234" y2="65703"/>
                        <a14:foregroundMark x1="55234" y1="65703" x2="65781" y2="58750"/>
                        <a14:foregroundMark x1="65781" y1="58750" x2="55625" y2="56094"/>
                        <a14:foregroundMark x1="55625" y1="56094" x2="71719" y2="62500"/>
                        <a14:foregroundMark x1="71719" y1="62500" x2="81641" y2="58203"/>
                        <a14:foregroundMark x1="81641" y1="58203" x2="89879" y2="51057"/>
                        <a14:foregroundMark x1="85391" y1="18125" x2="79063" y2="21641"/>
                        <a14:foregroundMark x1="79063" y1="21641" x2="68906" y2="34375"/>
                        <a14:foregroundMark x1="68906" y1="34375" x2="75234" y2="46953"/>
                        <a14:foregroundMark x1="75234" y1="46953" x2="82734" y2="36953"/>
                        <a14:foregroundMark x1="82734" y1="36953" x2="84766" y2="26172"/>
                        <a14:foregroundMark x1="85625" y1="22891" x2="85625" y2="21016"/>
                        <a14:foregroundMark x1="84375" y1="22656" x2="69297" y2="35625"/>
                        <a14:foregroundMark x1="69297" y1="35625" x2="76406" y2="42266"/>
                        <a14:foregroundMark x1="76406" y1="42266" x2="85313" y2="32578"/>
                        <a14:foregroundMark x1="85313" y1="32578" x2="85703" y2="24141"/>
                        <a14:foregroundMark x1="85703" y1="24141" x2="83203" y2="22266"/>
                        <a14:foregroundMark x1="83203" y1="32813" x2="76094" y2="45859"/>
                        <a14:foregroundMark x1="76094" y1="45859" x2="84063" y2="51094"/>
                        <a14:foregroundMark x1="84063" y1="51094" x2="90585" y2="45185"/>
                        <a14:foregroundMark x1="90703" y1="45078" x2="91797" y2="35469"/>
                        <a14:foregroundMark x1="91797" y1="35469" x2="80234" y2="34609"/>
                        <a14:foregroundMark x1="76953" y1="45469" x2="61094" y2="54375"/>
                        <a14:foregroundMark x1="61094" y1="54375" x2="59922" y2="66016"/>
                        <a14:foregroundMark x1="59922" y1="66016" x2="69688" y2="71484"/>
                        <a14:foregroundMark x1="69688" y1="71484" x2="84297" y2="60078"/>
                        <a14:foregroundMark x1="84297" y1="60078" x2="83203" y2="49063"/>
                        <a14:foregroundMark x1="83203" y1="49063" x2="76484" y2="45703"/>
                        <a14:foregroundMark x1="76484" y1="45703" x2="75234" y2="46016"/>
                        <a14:foregroundMark x1="67500" y1="53203" x2="60703" y2="65859"/>
                        <a14:foregroundMark x1="60703" y1="65859" x2="75156" y2="59219"/>
                        <a14:foregroundMark x1="75156" y1="59219" x2="74297" y2="50703"/>
                        <a14:foregroundMark x1="74297" y1="50703" x2="63516" y2="55078"/>
                        <a14:foregroundMark x1="71953" y1="53828" x2="63828" y2="65938"/>
                        <a14:foregroundMark x1="63828" y1="65938" x2="71016" y2="68047"/>
                        <a14:foregroundMark x1="71016" y1="68047" x2="80469" y2="56172"/>
                        <a14:foregroundMark x1="80469" y1="56172" x2="66641" y2="56953"/>
                        <a14:foregroundMark x1="66641" y1="56953" x2="63828" y2="65703"/>
                        <a14:foregroundMark x1="63828" y1="65703" x2="71016" y2="67031"/>
                        <a14:foregroundMark x1="71016" y1="67031" x2="69297" y2="54609"/>
                        <a14:foregroundMark x1="69297" y1="54609" x2="78672" y2="50625"/>
                        <a14:foregroundMark x1="78672" y1="50625" x2="79531" y2="57734"/>
                        <a14:foregroundMark x1="79531" y1="57734" x2="79531" y2="57734"/>
                        <a14:foregroundMark x1="67031" y1="29844" x2="44063" y2="28125"/>
                        <a14:foregroundMark x1="44063" y1="28125" x2="22656" y2="31953"/>
                        <a14:foregroundMark x1="22656" y1="31953" x2="18672" y2="61563"/>
                        <a14:foregroundMark x1="18672" y1="61563" x2="26172" y2="67109"/>
                        <a14:foregroundMark x1="26172" y1="67109" x2="51719" y2="61563"/>
                        <a14:foregroundMark x1="51719" y1="61563" x2="60234" y2="46875"/>
                        <a14:foregroundMark x1="60234" y1="46875" x2="63750" y2="31875"/>
                        <a14:foregroundMark x1="63750" y1="31875" x2="53359" y2="28516"/>
                        <a14:foregroundMark x1="53359" y1="28516" x2="34063" y2="28047"/>
                        <a14:foregroundMark x1="34063" y1="28047" x2="22422" y2="37578"/>
                        <a14:foregroundMark x1="22422" y1="37578" x2="17969" y2="53125"/>
                        <a14:foregroundMark x1="17969" y1="53125" x2="23438" y2="66172"/>
                        <a14:foregroundMark x1="23438" y1="66172" x2="53828" y2="61797"/>
                        <a14:foregroundMark x1="53828" y1="61797" x2="61250" y2="54375"/>
                        <a14:foregroundMark x1="61250" y1="54375" x2="51328" y2="30938"/>
                        <a14:foregroundMark x1="51328" y1="30938" x2="36563" y2="26797"/>
                        <a14:foregroundMark x1="41719" y1="29453" x2="31328" y2="28828"/>
                        <a14:foregroundMark x1="31328" y1="28828" x2="16484" y2="41641"/>
                        <a14:foregroundMark x1="16484" y1="41641" x2="19766" y2="56953"/>
                        <a14:foregroundMark x1="19766" y1="56953" x2="39375" y2="53906"/>
                        <a14:foregroundMark x1="39375" y1="53906" x2="47422" y2="38750"/>
                        <a14:foregroundMark x1="47422" y1="38750" x2="43047" y2="31797"/>
                        <a14:foregroundMark x1="43047" y1="31797" x2="25469" y2="31484"/>
                        <a14:foregroundMark x1="25469" y1="31484" x2="16797" y2="40156"/>
                        <a14:foregroundMark x1="16797" y1="40156" x2="15781" y2="46641"/>
                        <a14:foregroundMark x1="35469" y1="34844" x2="21797" y2="45547"/>
                        <a14:foregroundMark x1="21797" y1="45547" x2="28750" y2="51094"/>
                        <a14:foregroundMark x1="28750" y1="51094" x2="39688" y2="39609"/>
                        <a14:foregroundMark x1="39688" y1="39609" x2="31953" y2="34375"/>
                        <a14:foregroundMark x1="31953" y1="34375" x2="29141" y2="34844"/>
                        <a14:foregroundMark x1="64609" y1="43047" x2="64609" y2="43047"/>
                        <a14:foregroundMark x1="66563" y1="44141" x2="66563" y2="44141"/>
                        <a14:foregroundMark x1="66563" y1="44297" x2="66563" y2="44297"/>
                        <a14:foregroundMark x1="66563" y1="44297" x2="66563" y2="44297"/>
                        <a14:foregroundMark x1="67266" y1="38750" x2="60156" y2="46250"/>
                        <a14:foregroundMark x1="60156" y1="46250" x2="68672" y2="50000"/>
                        <a14:foregroundMark x1="68672" y1="50000" x2="74141" y2="40938"/>
                        <a14:foregroundMark x1="74141" y1="40938" x2="66016" y2="36563"/>
                        <a14:foregroundMark x1="66016" y1="36563" x2="56797" y2="38984"/>
                        <a14:foregroundMark x1="56797" y1="38984" x2="56172" y2="39844"/>
                        <a14:foregroundMark x1="32813" y1="28125" x2="24844" y2="21719"/>
                        <a14:foregroundMark x1="24844" y1="21719" x2="14531" y2="18438"/>
                        <a14:foregroundMark x1="14531" y1="18438" x2="8906" y2="24766"/>
                        <a14:foregroundMark x1="8906" y1="24766" x2="9484" y2="42803"/>
                        <a14:foregroundMark x1="11265" y1="54809" x2="13047" y2="63516"/>
                        <a14:foregroundMark x1="11154" y1="54266" x2="11238" y2="54676"/>
                        <a14:foregroundMark x1="13047" y1="63516" x2="28750" y2="54297"/>
                        <a14:foregroundMark x1="28750" y1="54297" x2="35156" y2="34141"/>
                        <a14:foregroundMark x1="35156" y1="34141" x2="32031" y2="27891"/>
                        <a14:foregroundMark x1="27187" y1="81250" x2="18203" y2="81719"/>
                        <a14:foregroundMark x1="18203" y1="81719" x2="14297" y2="90313"/>
                        <a14:foregroundMark x1="14297" y1="90313" x2="31094" y2="97578"/>
                        <a14:foregroundMark x1="31094" y1="97578" x2="39297" y2="93984"/>
                        <a14:foregroundMark x1="39297" y1="93984" x2="40000" y2="86172"/>
                        <a14:foregroundMark x1="40000" y1="86172" x2="32344" y2="81719"/>
                        <a14:foregroundMark x1="32344" y1="81719" x2="25703" y2="80469"/>
                        <a14:foregroundMark x1="62734" y1="27500" x2="62266" y2="27891"/>
                        <a14:foregroundMark x1="58828" y1="26172" x2="59609" y2="26563"/>
                        <a14:foregroundMark x1="51250" y1="73516" x2="50781" y2="73984"/>
                        <a14:foregroundMark x1="50156" y1="72500" x2="49688" y2="75078"/>
                        <a14:backgroundMark x1="92734" y1="38438" x2="91016" y2="52734"/>
                        <a14:backgroundMark x1="91016" y1="52734" x2="92422" y2="60625"/>
                        <a14:backgroundMark x1="92422" y1="60625" x2="95234" y2="50547"/>
                        <a14:backgroundMark x1="95234" y1="50547" x2="93125" y2="39141"/>
                        <a14:backgroundMark x1="94063" y1="47344" x2="93984" y2="48672"/>
                        <a14:backgroundMark x1="91484" y1="60703" x2="93984" y2="67344"/>
                        <a14:backgroundMark x1="93984" y1="67344" x2="93984" y2="67734"/>
                        <a14:backgroundMark x1="88906" y1="81797" x2="88438" y2="86250"/>
                        <a14:backgroundMark x1="7734" y1="40156" x2="9922" y2="54453"/>
                        <a14:backgroundMark x1="9922" y1="54453" x2="6875" y2="65703"/>
                        <a14:backgroundMark x1="59062" y1="24609" x2="66719" y2="26328"/>
                        <a14:backgroundMark x1="66719" y1="26328" x2="72656" y2="21797"/>
                        <a14:backgroundMark x1="72656" y1="21797" x2="65313" y2="25000"/>
                        <a14:backgroundMark x1="65313" y1="25000" x2="67813" y2="2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23457"/>
            <a:ext cx="6858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D31F9DE-44B5-4D1F-86F1-8215D16CABF1}"/>
              </a:ext>
            </a:extLst>
          </p:cNvPr>
          <p:cNvSpPr txBox="1"/>
          <p:nvPr/>
        </p:nvSpPr>
        <p:spPr>
          <a:xfrm>
            <a:off x="1610686" y="-604008"/>
            <a:ext cx="947956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orte" panose="03060902040502070203" pitchFamily="66" charset="0"/>
              </a:rPr>
              <a:t>Pet</a:t>
            </a:r>
            <a:r>
              <a:rPr lang="pt-BR" sz="19000" dirty="0">
                <a:solidFill>
                  <a:schemeClr val="bg1"/>
                </a:solidFill>
                <a:latin typeface="Forte" panose="03060902040502070203" pitchFamily="66" charset="0"/>
              </a:rPr>
              <a:t> Shop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84026A-B489-4967-B65B-29703E1DD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12840" y="3755391"/>
            <a:ext cx="1923526" cy="34211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56E7D4B-8C1D-4506-8ED6-3070B215A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74" b="93966" l="8333" r="91092">
                        <a14:foregroundMark x1="61782" y1="37069" x2="36782" y2="37356"/>
                        <a14:foregroundMark x1="36782" y1="37356" x2="14943" y2="64368"/>
                        <a14:foregroundMark x1="14943" y1="64368" x2="20115" y2="78448"/>
                        <a14:foregroundMark x1="20115" y1="78448" x2="47989" y2="97414"/>
                        <a14:foregroundMark x1="47989" y1="97414" x2="63218" y2="97126"/>
                        <a14:foregroundMark x1="63218" y1="97126" x2="86494" y2="71552"/>
                        <a14:foregroundMark x1="86494" y1="71552" x2="51149" y2="38218"/>
                        <a14:foregroundMark x1="51149" y1="38218" x2="36207" y2="41092"/>
                        <a14:foregroundMark x1="36207" y1="41092" x2="28448" y2="64368"/>
                        <a14:foregroundMark x1="28448" y1="64368" x2="75000" y2="72989"/>
                        <a14:foregroundMark x1="75000" y1="72989" x2="56322" y2="50287"/>
                        <a14:foregroundMark x1="56322" y1="50287" x2="60057" y2="65805"/>
                        <a14:foregroundMark x1="60057" y1="65805" x2="53736" y2="52299"/>
                        <a14:foregroundMark x1="53736" y1="52299" x2="28448" y2="68966"/>
                        <a14:foregroundMark x1="28448" y1="68966" x2="13793" y2="68966"/>
                        <a14:foregroundMark x1="13793" y1="68966" x2="47126" y2="90805"/>
                        <a14:foregroundMark x1="47126" y1="90805" x2="50287" y2="76149"/>
                        <a14:foregroundMark x1="50287" y1="76149" x2="57759" y2="98276"/>
                        <a14:foregroundMark x1="57759" y1="98276" x2="46264" y2="75287"/>
                        <a14:foregroundMark x1="46264" y1="75287" x2="49425" y2="91092"/>
                        <a14:foregroundMark x1="49425" y1="91092" x2="47989" y2="76437"/>
                        <a14:foregroundMark x1="47989" y1="76437" x2="56609" y2="91092"/>
                        <a14:foregroundMark x1="56609" y1="91092" x2="56322" y2="74713"/>
                        <a14:foregroundMark x1="56322" y1="74713" x2="65230" y2="92816"/>
                        <a14:foregroundMark x1="65230" y1="92816" x2="77874" y2="81897"/>
                        <a14:foregroundMark x1="77874" y1="81897" x2="71839" y2="67816"/>
                        <a14:foregroundMark x1="71839" y1="67816" x2="54310" y2="61207"/>
                        <a14:foregroundMark x1="54310" y1="61207" x2="51437" y2="41092"/>
                        <a14:foregroundMark x1="51437" y1="41092" x2="49138" y2="75287"/>
                        <a14:foregroundMark x1="49138" y1="75287" x2="59770" y2="88506"/>
                        <a14:foregroundMark x1="59770" y1="88506" x2="44540" y2="91379"/>
                        <a14:foregroundMark x1="44540" y1="91379" x2="30172" y2="78736"/>
                        <a14:foregroundMark x1="30172" y1="78736" x2="42241" y2="56322"/>
                        <a14:foregroundMark x1="42241" y1="56322" x2="59483" y2="67816"/>
                        <a14:foregroundMark x1="59483" y1="67816" x2="71264" y2="82759"/>
                        <a14:foregroundMark x1="71264" y1="82759" x2="76149" y2="66667"/>
                        <a14:foregroundMark x1="76149" y1="66667" x2="60920" y2="57471"/>
                        <a14:foregroundMark x1="60920" y1="57471" x2="48851" y2="56897"/>
                        <a14:foregroundMark x1="34483" y1="91379" x2="48276" y2="98276"/>
                        <a14:foregroundMark x1="48276" y1="98276" x2="65805" y2="93966"/>
                        <a14:foregroundMark x1="65805" y1="93966" x2="67241" y2="92529"/>
                        <a14:foregroundMark x1="77586" y1="9195" x2="91379" y2="2874"/>
                        <a14:foregroundMark x1="91379" y1="2874" x2="86494" y2="9195"/>
                        <a14:foregroundMark x1="10345" y1="4885" x2="8333" y2="19540"/>
                        <a14:foregroundMark x1="8333" y1="19540" x2="8908" y2="4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5304">
            <a:off x="-116691" y="50411"/>
            <a:ext cx="1946092" cy="19460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9888B81-6C30-43F5-BEB4-EEABC2C955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" t="27132" r="3999" b="10584"/>
          <a:stretch/>
        </p:blipFill>
        <p:spPr>
          <a:xfrm rot="16200000">
            <a:off x="10156528" y="1858559"/>
            <a:ext cx="2732213" cy="187427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B5C7B92-7DFE-48A1-A561-E050B00974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87" b="98549" l="0" r="99889">
                        <a14:foregroundMark x1="11444" y1="15435" x2="5333" y2="13984"/>
                        <a14:foregroundMark x1="5333" y1="13984" x2="556" y2="21372"/>
                        <a14:foregroundMark x1="556" y1="21372" x2="1694" y2="32129"/>
                        <a14:foregroundMark x1="5200" y1="94779" x2="14889" y2="97493"/>
                        <a14:foregroundMark x1="14889" y1="97493" x2="29222" y2="97361"/>
                        <a14:foregroundMark x1="29222" y1="97361" x2="70000" y2="98813"/>
                        <a14:foregroundMark x1="70000" y1="98813" x2="89333" y2="94195"/>
                        <a14:foregroundMark x1="89333" y1="94195" x2="95889" y2="95646"/>
                        <a14:foregroundMark x1="95889" y1="95646" x2="94889" y2="85224"/>
                        <a14:foregroundMark x1="94889" y1="85224" x2="93013" y2="80892"/>
                        <a14:foregroundMark x1="70867" y1="27514" x2="70864" y2="27166"/>
                        <a14:foregroundMark x1="67733" y1="13093" x2="66222" y2="10686"/>
                        <a14:foregroundMark x1="66222" y1="10686" x2="64444" y2="3430"/>
                        <a14:foregroundMark x1="64444" y1="3430" x2="57889" y2="5541"/>
                        <a14:foregroundMark x1="57889" y1="5541" x2="52111" y2="14380"/>
                        <a14:foregroundMark x1="52111" y1="14380" x2="57889" y2="5409"/>
                        <a14:foregroundMark x1="57889" y1="5409" x2="63333" y2="1847"/>
                        <a14:foregroundMark x1="63333" y1="1847" x2="65222" y2="8971"/>
                        <a14:foregroundMark x1="65222" y1="8971" x2="61556" y2="14908"/>
                        <a14:foregroundMark x1="61556" y1="14908" x2="59222" y2="8179"/>
                        <a14:foregroundMark x1="59222" y1="8179" x2="58778" y2="25726"/>
                        <a14:foregroundMark x1="58778" y1="25726" x2="48444" y2="54222"/>
                        <a14:foregroundMark x1="48444" y1="54222" x2="53667" y2="40633"/>
                        <a14:foregroundMark x1="53667" y1="40633" x2="48111" y2="71768"/>
                        <a14:foregroundMark x1="48111" y1="71768" x2="55333" y2="75066"/>
                        <a14:foregroundMark x1="55333" y1="75066" x2="60444" y2="86148"/>
                        <a14:foregroundMark x1="60444" y1="86148" x2="67333" y2="87731"/>
                        <a14:foregroundMark x1="67333" y1="87731" x2="79222" y2="77441"/>
                        <a14:foregroundMark x1="79222" y1="77441" x2="79778" y2="84697"/>
                        <a14:foregroundMark x1="79778" y1="84697" x2="48444" y2="58575"/>
                        <a14:foregroundMark x1="48444" y1="58575" x2="51667" y2="65567"/>
                        <a14:foregroundMark x1="51667" y1="65567" x2="42000" y2="72032"/>
                        <a14:foregroundMark x1="42000" y1="72032" x2="26444" y2="71768"/>
                        <a14:foregroundMark x1="26444" y1="71768" x2="17444" y2="86148"/>
                        <a14:foregroundMark x1="17444" y1="86148" x2="25889" y2="86939"/>
                        <a14:foregroundMark x1="25889" y1="86939" x2="38000" y2="85884"/>
                        <a14:foregroundMark x1="38000" y1="85884" x2="46000" y2="88259"/>
                        <a14:foregroundMark x1="46000" y1="88259" x2="37000" y2="91161"/>
                        <a14:foregroundMark x1="37000" y1="91161" x2="55000" y2="93272"/>
                        <a14:foregroundMark x1="55000" y1="93272" x2="72778" y2="85092"/>
                        <a14:foregroundMark x1="72778" y1="85092" x2="62889" y2="61609"/>
                        <a14:foregroundMark x1="62889" y1="61609" x2="47222" y2="54222"/>
                        <a14:foregroundMark x1="47222" y1="54222" x2="21556" y2="70449"/>
                        <a14:foregroundMark x1="21556" y1="70449" x2="6333" y2="20712"/>
                        <a14:foregroundMark x1="7875" y1="61074" x2="8333" y2="73087"/>
                        <a14:foregroundMark x1="7753" y1="57886" x2="7777" y2="58507"/>
                        <a14:foregroundMark x1="6333" y1="20712" x2="7676" y2="55878"/>
                        <a14:foregroundMark x1="7963" y1="57306" x2="7333" y2="30475"/>
                        <a14:foregroundMark x1="7992" y1="58534" x2="7975" y2="57824"/>
                        <a14:foregroundMark x1="8333" y1="73087" x2="8015" y2="59512"/>
                        <a14:foregroundMark x1="7333" y1="30475" x2="6000" y2="23219"/>
                        <a14:foregroundMark x1="6000" y1="23219" x2="7333" y2="15172"/>
                        <a14:foregroundMark x1="7333" y1="15172" x2="13222" y2="18074"/>
                        <a14:foregroundMark x1="13222" y1="18074" x2="24444" y2="44063"/>
                        <a14:foregroundMark x1="24444" y1="44063" x2="77444" y2="71372"/>
                        <a14:foregroundMark x1="77444" y1="71372" x2="76444" y2="81266"/>
                        <a14:foregroundMark x1="76444" y1="81266" x2="20000" y2="97361"/>
                        <a14:foregroundMark x1="20000" y1="97361" x2="5146" y2="92504"/>
                        <a14:foregroundMark x1="5142" y1="92373" x2="52111" y2="94855"/>
                        <a14:foregroundMark x1="52111" y1="94855" x2="79111" y2="94591"/>
                        <a14:foregroundMark x1="79111" y1="94591" x2="87667" y2="91689"/>
                        <a14:foregroundMark x1="87667" y1="91689" x2="86444" y2="84828"/>
                        <a14:foregroundMark x1="86444" y1="84828" x2="58111" y2="56992"/>
                        <a14:foregroundMark x1="58111" y1="56992" x2="54889" y2="50000"/>
                        <a14:foregroundMark x1="54889" y1="50000" x2="55333" y2="68602"/>
                        <a14:foregroundMark x1="55333" y1="68602" x2="22000" y2="78232"/>
                        <a14:foregroundMark x1="22000" y1="78232" x2="78778" y2="81398"/>
                        <a14:foregroundMark x1="64778" y1="8575" x2="63000" y2="1715"/>
                        <a14:foregroundMark x1="63000" y1="1715" x2="54444" y2="8575"/>
                        <a14:foregroundMark x1="54444" y1="8575" x2="54889" y2="10158"/>
                        <a14:foregroundMark x1="58333" y1="5673" x2="63556" y2="1583"/>
                        <a14:foregroundMark x1="63556" y1="1583" x2="65889" y2="6332"/>
                        <a14:foregroundMark x1="7778" y1="15831" x2="1667" y2="20053"/>
                        <a14:foregroundMark x1="1667" y1="20053" x2="2816" y2="31817"/>
                        <a14:foregroundMark x1="479" y1="94010" x2="111" y2="96834"/>
                        <a14:foregroundMark x1="111" y1="96834" x2="556" y2="96570"/>
                        <a14:foregroundMark x1="91000" y1="81398" x2="99889" y2="98417"/>
                        <a14:foregroundMark x1="2323" y1="97654" x2="2889" y2="98549"/>
                        <a14:backgroundMark x1="1000" y1="32322" x2="6222" y2="58311"/>
                        <a14:backgroundMark x1="6222" y1="58311" x2="4000" y2="83113"/>
                        <a14:backgroundMark x1="4000" y1="83113" x2="4222" y2="53562"/>
                        <a14:backgroundMark x1="4222" y1="53562" x2="2444" y2="44459"/>
                        <a14:backgroundMark x1="2444" y1="44459" x2="5000" y2="55145"/>
                        <a14:backgroundMark x1="5000" y1="55145" x2="4667" y2="63193"/>
                        <a14:backgroundMark x1="4667" y1="63193" x2="2889" y2="53166"/>
                        <a14:backgroundMark x1="2889" y1="53166" x2="2667" y2="52902"/>
                        <a14:backgroundMark x1="3000" y1="81794" x2="3333" y2="95778"/>
                        <a14:backgroundMark x1="3333" y1="95778" x2="889" y2="85092"/>
                        <a14:backgroundMark x1="889" y1="85092" x2="3000" y2="97493"/>
                        <a14:backgroundMark x1="68444" y1="12797" x2="85333" y2="67546"/>
                        <a14:backgroundMark x1="85333" y1="67546" x2="93556" y2="80475"/>
                        <a14:backgroundMark x1="93556" y1="80475" x2="86333" y2="67150"/>
                        <a14:backgroundMark x1="86333" y1="67150" x2="79889" y2="42876"/>
                        <a14:backgroundMark x1="79889" y1="42876" x2="74778" y2="35752"/>
                        <a14:backgroundMark x1="74778" y1="35752" x2="70778" y2="16887"/>
                        <a14:backgroundMark x1="70778" y1="16887" x2="71444" y2="26649"/>
                        <a14:backgroundMark x1="70444" y1="27704" x2="73333" y2="36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32" y="4984183"/>
            <a:ext cx="2835080" cy="238776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F44C7F5-8F67-4BDD-AE0B-008BBA2CCAE2}"/>
              </a:ext>
            </a:extLst>
          </p:cNvPr>
          <p:cNvSpPr/>
          <p:nvPr/>
        </p:nvSpPr>
        <p:spPr>
          <a:xfrm rot="349059">
            <a:off x="5375235" y="266572"/>
            <a:ext cx="5363362" cy="203852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9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0AA4C48-A353-4D4A-9172-828BA831AEBB}"/>
              </a:ext>
            </a:extLst>
          </p:cNvPr>
          <p:cNvSpPr txBox="1"/>
          <p:nvPr/>
        </p:nvSpPr>
        <p:spPr>
          <a:xfrm rot="705924">
            <a:off x="5540875" y="-588024"/>
            <a:ext cx="4985192" cy="3016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9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orte" panose="03060902040502070203" pitchFamily="66" charset="0"/>
              </a:rPr>
              <a:t>gato</a:t>
            </a:r>
          </a:p>
        </p:txBody>
      </p:sp>
    </p:spTree>
    <p:extLst>
      <p:ext uri="{BB962C8B-B14F-4D97-AF65-F5344CB8AC3E}">
        <p14:creationId xmlns:p14="http://schemas.microsoft.com/office/powerpoint/2010/main" val="418167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9105F5A-82B3-410A-ABC3-65F4FD713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8" b="81556" l="9417" r="87500">
                        <a14:foregroundMark x1="19991" y1="53423" x2="16250" y2="78222"/>
                        <a14:foregroundMark x1="20146" y1="52395" x2="20066" y2="52927"/>
                        <a14:foregroundMark x1="22083" y1="39556" x2="20701" y2="48718"/>
                        <a14:foregroundMark x1="16250" y1="78222" x2="59083" y2="81556"/>
                        <a14:foregroundMark x1="59083" y1="81556" x2="65667" y2="61889"/>
                        <a14:foregroundMark x1="65667" y1="61889" x2="65167" y2="46556"/>
                        <a14:foregroundMark x1="65167" y1="46556" x2="51667" y2="32778"/>
                        <a14:foregroundMark x1="51667" y1="32778" x2="37333" y2="31667"/>
                        <a14:foregroundMark x1="37333" y1="31667" x2="20917" y2="38667"/>
                        <a14:foregroundMark x1="72250" y1="8889" x2="60750" y2="2000"/>
                        <a14:foregroundMark x1="60750" y1="2000" x2="31583" y2="3111"/>
                        <a14:foregroundMark x1="31583" y1="3111" x2="18000" y2="9222"/>
                        <a14:foregroundMark x1="18000" y1="9222" x2="7333" y2="20556"/>
                        <a14:foregroundMark x1="7333" y1="20556" x2="9417" y2="39000"/>
                        <a14:foregroundMark x1="9417" y1="39000" x2="23833" y2="40667"/>
                        <a14:foregroundMark x1="23833" y1="40667" x2="66417" y2="9000"/>
                        <a14:foregroundMark x1="66417" y1="9000" x2="32250" y2="27778"/>
                        <a14:foregroundMark x1="32250" y1="27778" x2="33667" y2="31556"/>
                        <a14:foregroundMark x1="66500" y1="4444" x2="38917" y2="2333"/>
                        <a14:foregroundMark x1="38917" y1="2333" x2="50833" y2="5111"/>
                        <a14:foregroundMark x1="50833" y1="5111" x2="34917" y2="2778"/>
                        <a14:foregroundMark x1="34917" y1="2778" x2="31167" y2="4444"/>
                        <a14:foregroundMark x1="71833" y1="10444" x2="83500" y2="20889"/>
                        <a14:foregroundMark x1="83500" y1="20889" x2="87500" y2="40778"/>
                        <a14:foregroundMark x1="87500" y1="40778" x2="79667" y2="53222"/>
                        <a14:foregroundMark x1="79667" y1="53222" x2="69583" y2="22778"/>
                        <a14:foregroundMark x1="69583" y1="22778" x2="74083" y2="11000"/>
                        <a14:foregroundMark x1="49750" y1="28889" x2="34250" y2="31111"/>
                        <a14:foregroundMark x1="34250" y1="31111" x2="23917" y2="38222"/>
                        <a14:foregroundMark x1="23917" y1="38222" x2="22167" y2="76111"/>
                        <a14:foregroundMark x1="22167" y1="76111" x2="35417" y2="80222"/>
                        <a14:foregroundMark x1="35417" y1="80222" x2="48917" y2="78222"/>
                        <a14:foregroundMark x1="48917" y1="78222" x2="60917" y2="64111"/>
                        <a14:foregroundMark x1="60917" y1="64111" x2="60000" y2="48556"/>
                        <a14:foregroundMark x1="60000" y1="48556" x2="52750" y2="35222"/>
                        <a14:foregroundMark x1="52750" y1="35222" x2="47250" y2="30333"/>
                        <a14:backgroundMark x1="17583" y1="47667" x2="18000" y2="47667"/>
                        <a14:backgroundMark x1="86583" y1="54444" x2="69917" y2="55889"/>
                        <a14:backgroundMark x1="69917" y1="55889" x2="71500" y2="76444"/>
                        <a14:backgroundMark x1="71500" y1="76444" x2="84000" y2="59889"/>
                        <a14:backgroundMark x1="84000" y1="59889" x2="85917" y2="54444"/>
                        <a14:backgroundMark x1="70750" y1="54222" x2="68083" y2="58111"/>
                        <a14:backgroundMark x1="18250" y1="48222" x2="20917" y2="51556"/>
                        <a14:backgroundMark x1="21167" y1="49778" x2="21167" y2="49778"/>
                        <a14:backgroundMark x1="20250" y1="54444" x2="20000" y2="52667"/>
                        <a14:backgroundMark x1="20250" y1="50000" x2="20917" y2="48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4" r="4932" b="17823"/>
          <a:stretch/>
        </p:blipFill>
        <p:spPr>
          <a:xfrm rot="10800000">
            <a:off x="3304697" y="0"/>
            <a:ext cx="2548998" cy="171256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C2BF9C0-7E34-4EE6-A16D-BFD8092D36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28" b="96596" l="9746" r="95339">
                        <a14:foregroundMark x1="12679" y1="9505" x2="12361" y2="9735"/>
                        <a14:foregroundMark x1="25847" y1="0" x2="22620" y2="2329"/>
                        <a14:foregroundMark x1="17276" y1="16882" x2="22458" y2="24255"/>
                        <a14:foregroundMark x1="13764" y1="11886" x2="16899" y2="16346"/>
                        <a14:foregroundMark x1="22458" y1="24255" x2="25332" y2="41162"/>
                        <a14:foregroundMark x1="21386" y1="58293" x2="21367" y2="58369"/>
                        <a14:foregroundMark x1="30192" y1="84209" x2="33475" y2="92340"/>
                        <a14:foregroundMark x1="23487" y1="67598" x2="25617" y2="72875"/>
                        <a14:foregroundMark x1="33475" y1="92340" x2="49576" y2="86383"/>
                        <a14:foregroundMark x1="49576" y1="86383" x2="73305" y2="96596"/>
                        <a14:foregroundMark x1="73305" y1="96596" x2="78390" y2="78298"/>
                        <a14:foregroundMark x1="78390" y1="78298" x2="73729" y2="95745"/>
                        <a14:foregroundMark x1="73729" y1="95745" x2="98305" y2="66809"/>
                        <a14:foregroundMark x1="88976" y1="51738" x2="88559" y2="51064"/>
                        <a14:foregroundMark x1="98305" y1="66809" x2="89174" y2="52057"/>
                        <a14:foregroundMark x1="88559" y1="51064" x2="88777" y2="48496"/>
                        <a14:foregroundMark x1="76733" y1="5475" x2="72458" y2="1702"/>
                        <a14:foregroundMark x1="72458" y1="1702" x2="35593" y2="4255"/>
                        <a14:foregroundMark x1="35593" y1="4255" x2="19915" y2="19574"/>
                        <a14:foregroundMark x1="19915" y1="19574" x2="52119" y2="20851"/>
                        <a14:foregroundMark x1="52119" y1="20851" x2="57627" y2="4681"/>
                        <a14:foregroundMark x1="57627" y1="4681" x2="69915" y2="16170"/>
                        <a14:foregroundMark x1="69915" y1="16170" x2="85593" y2="63404"/>
                        <a14:foregroundMark x1="85593" y1="63404" x2="70763" y2="82128"/>
                        <a14:foregroundMark x1="70763" y1="82128" x2="55085" y2="74894"/>
                        <a14:foregroundMark x1="55085" y1="74894" x2="41102" y2="94043"/>
                        <a14:foregroundMark x1="41102" y1="94043" x2="37712" y2="96596"/>
                        <a14:foregroundMark x1="26909" y1="7666" x2="47458" y2="426"/>
                        <a14:foregroundMark x1="47458" y1="426" x2="64407" y2="426"/>
                        <a14:foregroundMark x1="64407" y1="426" x2="58898" y2="19574"/>
                        <a14:foregroundMark x1="58898" y1="19574" x2="38559" y2="13191"/>
                        <a14:foregroundMark x1="38559" y1="13191" x2="56356" y2="5957"/>
                        <a14:foregroundMark x1="56356" y1="5957" x2="39831" y2="4255"/>
                        <a14:foregroundMark x1="39831" y1="4255" x2="64831" y2="3404"/>
                        <a14:foregroundMark x1="64831" y1="3404" x2="38136" y2="2553"/>
                        <a14:foregroundMark x1="38136" y1="2553" x2="45339" y2="8936"/>
                        <a14:foregroundMark x1="76271" y1="1277" x2="79045" y2="3801"/>
                        <a14:foregroundMark x1="79661" y1="5957" x2="88136" y2="19574"/>
                        <a14:foregroundMark x1="88136" y1="19574" x2="88983" y2="37872"/>
                        <a14:foregroundMark x1="88983" y1="37872" x2="78390" y2="45957"/>
                        <a14:backgroundMark x1="22458" y1="2128" x2="10169" y2="6383"/>
                        <a14:backgroundMark x1="19492" y1="11489" x2="19068" y2="13191"/>
                        <a14:backgroundMark x1="19068" y1="11915" x2="19915" y2="11489"/>
                        <a14:backgroundMark x1="81356" y1="2128" x2="83046" y2="4059"/>
                        <a14:backgroundMark x1="93666" y1="16472" x2="93872" y2="19306"/>
                        <a14:backgroundMark x1="91476" y1="44918" x2="90254" y2="48936"/>
                        <a14:backgroundMark x1="93687" y1="37652" x2="92602" y2="41219"/>
                        <a14:backgroundMark x1="92388" y1="41022" x2="93292" y2="37671"/>
                        <a14:backgroundMark x1="90254" y1="48936" x2="91302" y2="45051"/>
                        <a14:backgroundMark x1="92741" y1="13336" x2="91102" y2="5106"/>
                        <a14:backgroundMark x1="93930" y1="19304" x2="93396" y2="16624"/>
                        <a14:backgroundMark x1="91102" y1="5106" x2="90254" y2="4681"/>
                        <a14:backgroundMark x1="46186" y1="95745" x2="46610" y2="96596"/>
                        <a14:backgroundMark x1="25000" y1="73191" x2="30932" y2="83830"/>
                        <a14:backgroundMark x1="20763" y1="41277" x2="21186" y2="58298"/>
                        <a14:backgroundMark x1="21186" y1="58298" x2="18220" y2="655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36"/>
          <a:stretch/>
        </p:blipFill>
        <p:spPr>
          <a:xfrm>
            <a:off x="4090437" y="4923146"/>
            <a:ext cx="2005563" cy="19444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8B781E2-7DD3-408A-B794-2D09F70BE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532" r="97872">
                        <a14:foregroundMark x1="12340" y1="51364" x2="5532" y2="66364"/>
                        <a14:foregroundMark x1="5532" y1="66364" x2="25532" y2="75909"/>
                        <a14:foregroundMark x1="25532" y1="75909" x2="11489" y2="51818"/>
                        <a14:foregroundMark x1="11489" y1="51818" x2="19149" y2="71818"/>
                        <a14:foregroundMark x1="19149" y1="71818" x2="9787" y2="80909"/>
                        <a14:foregroundMark x1="99574" y1="35455" x2="83830" y2="45455"/>
                        <a14:foregroundMark x1="83830" y1="45455" x2="72766" y2="59091"/>
                        <a14:foregroundMark x1="72766" y1="59091" x2="66383" y2="76364"/>
                        <a14:foregroundMark x1="66383" y1="76364" x2="97872" y2="81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4996040"/>
            <a:ext cx="2984500" cy="2794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16A8E90-A7D1-44A5-9BAD-74CDB0A333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01" b="98469" l="5339" r="98563">
                        <a14:foregroundMark x1="9035" y1="24809" x2="2875" y2="35528"/>
                        <a14:foregroundMark x1="2875" y1="35528" x2="5339" y2="43951"/>
                        <a14:foregroundMark x1="5339" y1="43951" x2="0" y2="90812"/>
                        <a14:foregroundMark x1="0" y1="90812" x2="2053" y2="99694"/>
                        <a14:foregroundMark x1="2053" y1="99694" x2="26899" y2="99387"/>
                        <a14:foregroundMark x1="26899" y1="99387" x2="44353" y2="99541"/>
                        <a14:foregroundMark x1="44353" y1="99541" x2="59754" y2="93415"/>
                        <a14:foregroundMark x1="59754" y1="93415" x2="63655" y2="85605"/>
                        <a14:foregroundMark x1="63655" y1="85605" x2="73922" y2="83461"/>
                        <a14:foregroundMark x1="73922" y1="83461" x2="87269" y2="77182"/>
                        <a14:foregroundMark x1="87269" y1="77182" x2="99384" y2="76876"/>
                        <a14:foregroundMark x1="99384" y1="76876" x2="93018" y2="70597"/>
                        <a14:foregroundMark x1="84995" y1="69742" x2="78645" y2="69066"/>
                        <a14:foregroundMark x1="93018" y1="70597" x2="87907" y2="70053"/>
                        <a14:foregroundMark x1="71127" y1="61271" x2="70226" y2="60337"/>
                        <a14:foregroundMark x1="73438" y1="63667" x2="72543" y2="62739"/>
                        <a14:foregroundMark x1="78645" y1="69066" x2="75563" y2="65870"/>
                        <a14:foregroundMark x1="70226" y1="60337" x2="63039" y2="26034"/>
                        <a14:foregroundMark x1="63039" y1="26034" x2="52977" y2="18070"/>
                        <a14:foregroundMark x1="52977" y1="18070" x2="33470" y2="16386"/>
                        <a14:foregroundMark x1="33470" y1="16386" x2="16016" y2="19296"/>
                        <a14:foregroundMark x1="16016" y1="19296" x2="5544" y2="26034"/>
                        <a14:foregroundMark x1="1848" y1="56815" x2="616" y2="79786"/>
                        <a14:foregroundMark x1="616" y1="79786" x2="8419" y2="92037"/>
                        <a14:foregroundMark x1="8419" y1="92037" x2="21355" y2="98928"/>
                        <a14:foregroundMark x1="21355" y1="98928" x2="35318" y2="99387"/>
                        <a14:foregroundMark x1="35318" y1="99387" x2="49897" y2="98469"/>
                        <a14:foregroundMark x1="49897" y1="98469" x2="61602" y2="85452"/>
                        <a14:foregroundMark x1="61602" y1="85452" x2="5544" y2="71975"/>
                        <a14:foregroundMark x1="5544" y1="71975" x2="5544" y2="71975"/>
                        <a14:foregroundMark x1="64066" y1="61715" x2="47844" y2="57580"/>
                        <a14:foregroundMark x1="47844" y1="57580" x2="51129" y2="66309"/>
                        <a14:foregroundMark x1="51129" y1="66309" x2="64476" y2="67534"/>
                        <a14:foregroundMark x1="64476" y1="67534" x2="58111" y2="61103"/>
                        <a14:foregroundMark x1="58111" y1="61103" x2="52977" y2="59571"/>
                        <a14:foregroundMark x1="72279" y1="75345" x2="64271" y2="80092"/>
                        <a14:foregroundMark x1="64271" y1="80092" x2="74538" y2="77642"/>
                        <a14:foregroundMark x1="74538" y1="77642" x2="69815" y2="76110"/>
                        <a14:foregroundMark x1="30185" y1="30015" x2="27515" y2="28943"/>
                        <a14:foregroundMark x1="92197" y1="71516" x2="98563" y2="77642"/>
                        <a14:foregroundMark x1="98563" y1="77642" x2="95277" y2="71057"/>
                        <a14:backgroundMark x1="65503" y1="18989" x2="68172" y2="30168"/>
                        <a14:backgroundMark x1="68172" y1="30168" x2="90760" y2="27718"/>
                        <a14:backgroundMark x1="90760" y1="27718" x2="88706" y2="20214"/>
                        <a14:backgroundMark x1="88706" y1="20214" x2="64271" y2="17764"/>
                        <a14:backgroundMark x1="64271" y1="17764" x2="66735" y2="18989"/>
                        <a14:backgroundMark x1="73511" y1="48239" x2="74743" y2="62634"/>
                        <a14:backgroundMark x1="74743" y1="62634" x2="86858" y2="67688"/>
                        <a14:backgroundMark x1="86858" y1="67688" x2="97947" y2="68453"/>
                        <a14:backgroundMark x1="97947" y1="68453" x2="85216" y2="66309"/>
                        <a14:backgroundMark x1="85216" y1="66309" x2="95688" y2="66769"/>
                        <a14:backgroundMark x1="95688" y1="66769" x2="96304" y2="58193"/>
                        <a14:backgroundMark x1="96304" y1="58193" x2="73511" y2="48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45" y="4168816"/>
            <a:ext cx="2005563" cy="268918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A432D48-7880-4E18-AC93-7682D5B9E3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30" b="97387" l="9907" r="89783">
                        <a14:foregroundMark x1="48297" y1="13240" x2="64396" y2="20732"/>
                        <a14:foregroundMark x1="64396" y1="20732" x2="73684" y2="63066"/>
                        <a14:foregroundMark x1="73684" y1="63066" x2="20124" y2="56794"/>
                        <a14:foregroundMark x1="20124" y1="56794" x2="27245" y2="18990"/>
                        <a14:foregroundMark x1="27245" y1="18990" x2="41486" y2="13240"/>
                        <a14:foregroundMark x1="41486" y1="13240" x2="49536" y2="13240"/>
                        <a14:foregroundMark x1="49226" y1="88153" x2="48607" y2="89199"/>
                        <a14:foregroundMark x1="65325" y1="88850" x2="65635" y2="97387"/>
                        <a14:foregroundMark x1="65635" y1="97387" x2="70279" y2="89547"/>
                        <a14:foregroundMark x1="70279" y1="89547" x2="65015" y2="88502"/>
                        <a14:foregroundMark x1="48607" y1="88502" x2="48297" y2="89895"/>
                        <a14:foregroundMark x1="49536" y1="90767" x2="46440" y2="92160"/>
                        <a14:backgroundMark x1="72755" y1="67073" x2="80495" y2="76829"/>
                        <a14:backgroundMark x1="80495" y1="76829" x2="73684" y2="67247"/>
                        <a14:backgroundMark x1="83901" y1="63240" x2="90093" y2="69512"/>
                        <a14:backgroundMark x1="90093" y1="69512" x2="89474" y2="71777"/>
                        <a14:backgroundMark x1="61300" y1="77526" x2="59443" y2="84495"/>
                        <a14:backgroundMark x1="59443" y1="84495" x2="60372" y2="782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6526">
            <a:off x="10509903" y="-462738"/>
            <a:ext cx="1644203" cy="2921896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748CC455-89E1-4B6F-B769-8020EA534FBF}"/>
              </a:ext>
            </a:extLst>
          </p:cNvPr>
          <p:cNvSpPr/>
          <p:nvPr/>
        </p:nvSpPr>
        <p:spPr>
          <a:xfrm rot="900935">
            <a:off x="-1010594" y="2184470"/>
            <a:ext cx="13728577" cy="187907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09040C9-FD26-44D2-B200-9B7E72E92527}"/>
              </a:ext>
            </a:extLst>
          </p:cNvPr>
          <p:cNvSpPr txBox="1"/>
          <p:nvPr/>
        </p:nvSpPr>
        <p:spPr>
          <a:xfrm rot="892465">
            <a:off x="1581561" y="2411454"/>
            <a:ext cx="12143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Cooper Black" panose="0208090404030B020404" pitchFamily="18" charset="0"/>
              </a:rPr>
              <a:t>Apresentação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77AAFA9-CDB3-4C4D-8F0E-C65176986914}"/>
              </a:ext>
            </a:extLst>
          </p:cNvPr>
          <p:cNvSpPr txBox="1"/>
          <p:nvPr/>
        </p:nvSpPr>
        <p:spPr>
          <a:xfrm rot="924969">
            <a:off x="3043336" y="3312439"/>
            <a:ext cx="5350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ooper Black" panose="0208090404030B020404" pitchFamily="18" charset="0"/>
              </a:rPr>
              <a:t>dos integrantes do grupo</a:t>
            </a:r>
          </a:p>
        </p:txBody>
      </p:sp>
    </p:spTree>
    <p:extLst>
      <p:ext uri="{BB962C8B-B14F-4D97-AF65-F5344CB8AC3E}">
        <p14:creationId xmlns:p14="http://schemas.microsoft.com/office/powerpoint/2010/main" val="56583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9105F5A-82B3-410A-ABC3-65F4FD713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8" b="81556" l="9417" r="87500">
                        <a14:foregroundMark x1="19991" y1="53423" x2="16250" y2="78222"/>
                        <a14:foregroundMark x1="20146" y1="52395" x2="20066" y2="52927"/>
                        <a14:foregroundMark x1="22083" y1="39556" x2="20701" y2="48718"/>
                        <a14:foregroundMark x1="16250" y1="78222" x2="59083" y2="81556"/>
                        <a14:foregroundMark x1="59083" y1="81556" x2="65667" y2="61889"/>
                        <a14:foregroundMark x1="65667" y1="61889" x2="65167" y2="46556"/>
                        <a14:foregroundMark x1="65167" y1="46556" x2="51667" y2="32778"/>
                        <a14:foregroundMark x1="51667" y1="32778" x2="37333" y2="31667"/>
                        <a14:foregroundMark x1="37333" y1="31667" x2="20917" y2="38667"/>
                        <a14:foregroundMark x1="72250" y1="8889" x2="60750" y2="2000"/>
                        <a14:foregroundMark x1="60750" y1="2000" x2="31583" y2="3111"/>
                        <a14:foregroundMark x1="31583" y1="3111" x2="18000" y2="9222"/>
                        <a14:foregroundMark x1="18000" y1="9222" x2="7333" y2="20556"/>
                        <a14:foregroundMark x1="7333" y1="20556" x2="9417" y2="39000"/>
                        <a14:foregroundMark x1="9417" y1="39000" x2="23833" y2="40667"/>
                        <a14:foregroundMark x1="23833" y1="40667" x2="66417" y2="9000"/>
                        <a14:foregroundMark x1="66417" y1="9000" x2="32250" y2="27778"/>
                        <a14:foregroundMark x1="32250" y1="27778" x2="33667" y2="31556"/>
                        <a14:foregroundMark x1="66500" y1="4444" x2="38917" y2="2333"/>
                        <a14:foregroundMark x1="38917" y1="2333" x2="50833" y2="5111"/>
                        <a14:foregroundMark x1="50833" y1="5111" x2="34917" y2="2778"/>
                        <a14:foregroundMark x1="34917" y1="2778" x2="31167" y2="4444"/>
                        <a14:foregroundMark x1="71833" y1="10444" x2="83500" y2="20889"/>
                        <a14:foregroundMark x1="83500" y1="20889" x2="87500" y2="40778"/>
                        <a14:foregroundMark x1="87500" y1="40778" x2="79667" y2="53222"/>
                        <a14:foregroundMark x1="79667" y1="53222" x2="69583" y2="22778"/>
                        <a14:foregroundMark x1="69583" y1="22778" x2="74083" y2="11000"/>
                        <a14:foregroundMark x1="49750" y1="28889" x2="34250" y2="31111"/>
                        <a14:foregroundMark x1="34250" y1="31111" x2="23917" y2="38222"/>
                        <a14:foregroundMark x1="23917" y1="38222" x2="22167" y2="76111"/>
                        <a14:foregroundMark x1="22167" y1="76111" x2="35417" y2="80222"/>
                        <a14:foregroundMark x1="35417" y1="80222" x2="48917" y2="78222"/>
                        <a14:foregroundMark x1="48917" y1="78222" x2="60917" y2="64111"/>
                        <a14:foregroundMark x1="60917" y1="64111" x2="60000" y2="48556"/>
                        <a14:foregroundMark x1="60000" y1="48556" x2="52750" y2="35222"/>
                        <a14:foregroundMark x1="52750" y1="35222" x2="47250" y2="30333"/>
                        <a14:backgroundMark x1="17583" y1="47667" x2="18000" y2="47667"/>
                        <a14:backgroundMark x1="86583" y1="54444" x2="69917" y2="55889"/>
                        <a14:backgroundMark x1="69917" y1="55889" x2="71500" y2="76444"/>
                        <a14:backgroundMark x1="71500" y1="76444" x2="84000" y2="59889"/>
                        <a14:backgroundMark x1="84000" y1="59889" x2="85917" y2="54444"/>
                        <a14:backgroundMark x1="70750" y1="54222" x2="68083" y2="58111"/>
                        <a14:backgroundMark x1="18250" y1="48222" x2="20917" y2="51556"/>
                        <a14:backgroundMark x1="21167" y1="49778" x2="21167" y2="49778"/>
                        <a14:backgroundMark x1="20250" y1="54444" x2="20000" y2="52667"/>
                        <a14:backgroundMark x1="20250" y1="50000" x2="20917" y2="48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4" r="4932" b="17823"/>
          <a:stretch/>
        </p:blipFill>
        <p:spPr>
          <a:xfrm rot="10800000">
            <a:off x="3304697" y="0"/>
            <a:ext cx="2548998" cy="171256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C2BF9C0-7E34-4EE6-A16D-BFD8092D36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28" b="96596" l="9746" r="95339">
                        <a14:foregroundMark x1="12679" y1="9505" x2="12361" y2="9735"/>
                        <a14:foregroundMark x1="25847" y1="0" x2="22620" y2="2329"/>
                        <a14:foregroundMark x1="17276" y1="16882" x2="22458" y2="24255"/>
                        <a14:foregroundMark x1="13764" y1="11886" x2="16899" y2="16346"/>
                        <a14:foregroundMark x1="22458" y1="24255" x2="25332" y2="41162"/>
                        <a14:foregroundMark x1="21386" y1="58293" x2="21367" y2="58369"/>
                        <a14:foregroundMark x1="30192" y1="84209" x2="33475" y2="92340"/>
                        <a14:foregroundMark x1="23487" y1="67598" x2="25617" y2="72875"/>
                        <a14:foregroundMark x1="33475" y1="92340" x2="49576" y2="86383"/>
                        <a14:foregroundMark x1="49576" y1="86383" x2="73305" y2="96596"/>
                        <a14:foregroundMark x1="73305" y1="96596" x2="78390" y2="78298"/>
                        <a14:foregroundMark x1="78390" y1="78298" x2="73729" y2="95745"/>
                        <a14:foregroundMark x1="73729" y1="95745" x2="98305" y2="66809"/>
                        <a14:foregroundMark x1="88976" y1="51738" x2="88559" y2="51064"/>
                        <a14:foregroundMark x1="98305" y1="66809" x2="89174" y2="52057"/>
                        <a14:foregroundMark x1="88559" y1="51064" x2="88777" y2="48496"/>
                        <a14:foregroundMark x1="76733" y1="5475" x2="72458" y2="1702"/>
                        <a14:foregroundMark x1="72458" y1="1702" x2="35593" y2="4255"/>
                        <a14:foregroundMark x1="35593" y1="4255" x2="19915" y2="19574"/>
                        <a14:foregroundMark x1="19915" y1="19574" x2="52119" y2="20851"/>
                        <a14:foregroundMark x1="52119" y1="20851" x2="57627" y2="4681"/>
                        <a14:foregroundMark x1="57627" y1="4681" x2="69915" y2="16170"/>
                        <a14:foregroundMark x1="69915" y1="16170" x2="85593" y2="63404"/>
                        <a14:foregroundMark x1="85593" y1="63404" x2="70763" y2="82128"/>
                        <a14:foregroundMark x1="70763" y1="82128" x2="55085" y2="74894"/>
                        <a14:foregroundMark x1="55085" y1="74894" x2="41102" y2="94043"/>
                        <a14:foregroundMark x1="41102" y1="94043" x2="37712" y2="96596"/>
                        <a14:foregroundMark x1="26909" y1="7666" x2="47458" y2="426"/>
                        <a14:foregroundMark x1="47458" y1="426" x2="64407" y2="426"/>
                        <a14:foregroundMark x1="64407" y1="426" x2="58898" y2="19574"/>
                        <a14:foregroundMark x1="58898" y1="19574" x2="38559" y2="13191"/>
                        <a14:foregroundMark x1="38559" y1="13191" x2="56356" y2="5957"/>
                        <a14:foregroundMark x1="56356" y1="5957" x2="39831" y2="4255"/>
                        <a14:foregroundMark x1="39831" y1="4255" x2="64831" y2="3404"/>
                        <a14:foregroundMark x1="64831" y1="3404" x2="38136" y2="2553"/>
                        <a14:foregroundMark x1="38136" y1="2553" x2="45339" y2="8936"/>
                        <a14:foregroundMark x1="76271" y1="1277" x2="79045" y2="3801"/>
                        <a14:foregroundMark x1="79661" y1="5957" x2="88136" y2="19574"/>
                        <a14:foregroundMark x1="88136" y1="19574" x2="88983" y2="37872"/>
                        <a14:foregroundMark x1="88983" y1="37872" x2="78390" y2="45957"/>
                        <a14:backgroundMark x1="22458" y1="2128" x2="10169" y2="6383"/>
                        <a14:backgroundMark x1="19492" y1="11489" x2="19068" y2="13191"/>
                        <a14:backgroundMark x1="19068" y1="11915" x2="19915" y2="11489"/>
                        <a14:backgroundMark x1="81356" y1="2128" x2="83046" y2="4059"/>
                        <a14:backgroundMark x1="93666" y1="16472" x2="93872" y2="19306"/>
                        <a14:backgroundMark x1="91476" y1="44918" x2="90254" y2="48936"/>
                        <a14:backgroundMark x1="93687" y1="37652" x2="92602" y2="41219"/>
                        <a14:backgroundMark x1="92388" y1="41022" x2="93292" y2="37671"/>
                        <a14:backgroundMark x1="90254" y1="48936" x2="91302" y2="45051"/>
                        <a14:backgroundMark x1="92741" y1="13336" x2="91102" y2="5106"/>
                        <a14:backgroundMark x1="93930" y1="19304" x2="93396" y2="16624"/>
                        <a14:backgroundMark x1="91102" y1="5106" x2="90254" y2="4681"/>
                        <a14:backgroundMark x1="46186" y1="95745" x2="46610" y2="96596"/>
                        <a14:backgroundMark x1="25000" y1="73191" x2="30932" y2="83830"/>
                        <a14:backgroundMark x1="20763" y1="41277" x2="21186" y2="58298"/>
                        <a14:backgroundMark x1="21186" y1="58298" x2="18220" y2="655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36"/>
          <a:stretch/>
        </p:blipFill>
        <p:spPr>
          <a:xfrm>
            <a:off x="4090437" y="4923146"/>
            <a:ext cx="2005563" cy="19444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8B781E2-7DD3-408A-B794-2D09F70BE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532" r="97872">
                        <a14:foregroundMark x1="12340" y1="51364" x2="5532" y2="66364"/>
                        <a14:foregroundMark x1="5532" y1="66364" x2="25532" y2="75909"/>
                        <a14:foregroundMark x1="25532" y1="75909" x2="11489" y2="51818"/>
                        <a14:foregroundMark x1="11489" y1="51818" x2="19149" y2="71818"/>
                        <a14:foregroundMark x1="19149" y1="71818" x2="9787" y2="80909"/>
                        <a14:foregroundMark x1="99574" y1="35455" x2="83830" y2="45455"/>
                        <a14:foregroundMark x1="83830" y1="45455" x2="72766" y2="59091"/>
                        <a14:foregroundMark x1="72766" y1="59091" x2="66383" y2="76364"/>
                        <a14:foregroundMark x1="66383" y1="76364" x2="97872" y2="81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4996040"/>
            <a:ext cx="2984500" cy="2794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16A8E90-A7D1-44A5-9BAD-74CDB0A333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01" b="98469" l="5339" r="98563">
                        <a14:foregroundMark x1="9035" y1="24809" x2="2875" y2="35528"/>
                        <a14:foregroundMark x1="2875" y1="35528" x2="5339" y2="43951"/>
                        <a14:foregroundMark x1="5339" y1="43951" x2="0" y2="90812"/>
                        <a14:foregroundMark x1="0" y1="90812" x2="2053" y2="99694"/>
                        <a14:foregroundMark x1="2053" y1="99694" x2="26899" y2="99387"/>
                        <a14:foregroundMark x1="26899" y1="99387" x2="44353" y2="99541"/>
                        <a14:foregroundMark x1="44353" y1="99541" x2="59754" y2="93415"/>
                        <a14:foregroundMark x1="59754" y1="93415" x2="63655" y2="85605"/>
                        <a14:foregroundMark x1="63655" y1="85605" x2="73922" y2="83461"/>
                        <a14:foregroundMark x1="73922" y1="83461" x2="87269" y2="77182"/>
                        <a14:foregroundMark x1="87269" y1="77182" x2="99384" y2="76876"/>
                        <a14:foregroundMark x1="99384" y1="76876" x2="93018" y2="70597"/>
                        <a14:foregroundMark x1="84995" y1="69742" x2="78645" y2="69066"/>
                        <a14:foregroundMark x1="93018" y1="70597" x2="87907" y2="70053"/>
                        <a14:foregroundMark x1="71127" y1="61271" x2="70226" y2="60337"/>
                        <a14:foregroundMark x1="73438" y1="63667" x2="72543" y2="62739"/>
                        <a14:foregroundMark x1="78645" y1="69066" x2="75563" y2="65870"/>
                        <a14:foregroundMark x1="70226" y1="60337" x2="63039" y2="26034"/>
                        <a14:foregroundMark x1="63039" y1="26034" x2="52977" y2="18070"/>
                        <a14:foregroundMark x1="52977" y1="18070" x2="33470" y2="16386"/>
                        <a14:foregroundMark x1="33470" y1="16386" x2="16016" y2="19296"/>
                        <a14:foregroundMark x1="16016" y1="19296" x2="5544" y2="26034"/>
                        <a14:foregroundMark x1="1848" y1="56815" x2="616" y2="79786"/>
                        <a14:foregroundMark x1="616" y1="79786" x2="8419" y2="92037"/>
                        <a14:foregroundMark x1="8419" y1="92037" x2="21355" y2="98928"/>
                        <a14:foregroundMark x1="21355" y1="98928" x2="35318" y2="99387"/>
                        <a14:foregroundMark x1="35318" y1="99387" x2="49897" y2="98469"/>
                        <a14:foregroundMark x1="49897" y1="98469" x2="61602" y2="85452"/>
                        <a14:foregroundMark x1="61602" y1="85452" x2="5544" y2="71975"/>
                        <a14:foregroundMark x1="5544" y1="71975" x2="5544" y2="71975"/>
                        <a14:foregroundMark x1="64066" y1="61715" x2="47844" y2="57580"/>
                        <a14:foregroundMark x1="47844" y1="57580" x2="51129" y2="66309"/>
                        <a14:foregroundMark x1="51129" y1="66309" x2="64476" y2="67534"/>
                        <a14:foregroundMark x1="64476" y1="67534" x2="58111" y2="61103"/>
                        <a14:foregroundMark x1="58111" y1="61103" x2="52977" y2="59571"/>
                        <a14:foregroundMark x1="72279" y1="75345" x2="64271" y2="80092"/>
                        <a14:foregroundMark x1="64271" y1="80092" x2="74538" y2="77642"/>
                        <a14:foregroundMark x1="74538" y1="77642" x2="69815" y2="76110"/>
                        <a14:foregroundMark x1="30185" y1="30015" x2="27515" y2="28943"/>
                        <a14:foregroundMark x1="92197" y1="71516" x2="98563" y2="77642"/>
                        <a14:foregroundMark x1="98563" y1="77642" x2="95277" y2="71057"/>
                        <a14:backgroundMark x1="65503" y1="18989" x2="68172" y2="30168"/>
                        <a14:backgroundMark x1="68172" y1="30168" x2="90760" y2="27718"/>
                        <a14:backgroundMark x1="90760" y1="27718" x2="88706" y2="20214"/>
                        <a14:backgroundMark x1="88706" y1="20214" x2="64271" y2="17764"/>
                        <a14:backgroundMark x1="64271" y1="17764" x2="66735" y2="18989"/>
                        <a14:backgroundMark x1="73511" y1="48239" x2="74743" y2="62634"/>
                        <a14:backgroundMark x1="74743" y1="62634" x2="86858" y2="67688"/>
                        <a14:backgroundMark x1="86858" y1="67688" x2="97947" y2="68453"/>
                        <a14:backgroundMark x1="97947" y1="68453" x2="85216" y2="66309"/>
                        <a14:backgroundMark x1="85216" y1="66309" x2="95688" y2="66769"/>
                        <a14:backgroundMark x1="95688" y1="66769" x2="96304" y2="58193"/>
                        <a14:backgroundMark x1="96304" y1="58193" x2="73511" y2="48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45" y="4168816"/>
            <a:ext cx="2005563" cy="268918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A432D48-7880-4E18-AC93-7682D5B9E3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30" b="97387" l="9907" r="89783">
                        <a14:foregroundMark x1="48297" y1="13240" x2="64396" y2="20732"/>
                        <a14:foregroundMark x1="64396" y1="20732" x2="73684" y2="63066"/>
                        <a14:foregroundMark x1="73684" y1="63066" x2="20124" y2="56794"/>
                        <a14:foregroundMark x1="20124" y1="56794" x2="27245" y2="18990"/>
                        <a14:foregroundMark x1="27245" y1="18990" x2="41486" y2="13240"/>
                        <a14:foregroundMark x1="41486" y1="13240" x2="49536" y2="13240"/>
                        <a14:foregroundMark x1="49226" y1="88153" x2="48607" y2="89199"/>
                        <a14:foregroundMark x1="65325" y1="88850" x2="65635" y2="97387"/>
                        <a14:foregroundMark x1="65635" y1="97387" x2="70279" y2="89547"/>
                        <a14:foregroundMark x1="70279" y1="89547" x2="65015" y2="88502"/>
                        <a14:foregroundMark x1="48607" y1="88502" x2="48297" y2="89895"/>
                        <a14:foregroundMark x1="49536" y1="90767" x2="46440" y2="92160"/>
                        <a14:backgroundMark x1="72755" y1="67073" x2="80495" y2="76829"/>
                        <a14:backgroundMark x1="80495" y1="76829" x2="73684" y2="67247"/>
                        <a14:backgroundMark x1="83901" y1="63240" x2="90093" y2="69512"/>
                        <a14:backgroundMark x1="90093" y1="69512" x2="89474" y2="71777"/>
                        <a14:backgroundMark x1="61300" y1="77526" x2="59443" y2="84495"/>
                        <a14:backgroundMark x1="59443" y1="84495" x2="60372" y2="782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6526">
            <a:off x="10537894" y="-453407"/>
            <a:ext cx="1644203" cy="2921896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748CC455-89E1-4B6F-B769-8020EA534FBF}"/>
              </a:ext>
            </a:extLst>
          </p:cNvPr>
          <p:cNvSpPr/>
          <p:nvPr/>
        </p:nvSpPr>
        <p:spPr>
          <a:xfrm rot="900935">
            <a:off x="-1094954" y="2106128"/>
            <a:ext cx="13728577" cy="187907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09040C9-FD26-44D2-B200-9B7E72E92527}"/>
              </a:ext>
            </a:extLst>
          </p:cNvPr>
          <p:cNvSpPr txBox="1"/>
          <p:nvPr/>
        </p:nvSpPr>
        <p:spPr>
          <a:xfrm rot="892465">
            <a:off x="1555770" y="2395133"/>
            <a:ext cx="12143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Cooper Black" panose="0208090404030B020404" pitchFamily="18" charset="0"/>
              </a:rPr>
              <a:t>Apresentação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77AAFA9-CDB3-4C4D-8F0E-C65176986914}"/>
              </a:ext>
            </a:extLst>
          </p:cNvPr>
          <p:cNvSpPr txBox="1"/>
          <p:nvPr/>
        </p:nvSpPr>
        <p:spPr>
          <a:xfrm rot="924969">
            <a:off x="3043336" y="3312439"/>
            <a:ext cx="5350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ooper Black" panose="0208090404030B020404" pitchFamily="18" charset="0"/>
              </a:rPr>
              <a:t>dos integrantes do grupo</a:t>
            </a:r>
          </a:p>
        </p:txBody>
      </p:sp>
    </p:spTree>
    <p:extLst>
      <p:ext uri="{BB962C8B-B14F-4D97-AF65-F5344CB8AC3E}">
        <p14:creationId xmlns:p14="http://schemas.microsoft.com/office/powerpoint/2010/main" val="241638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57</Words>
  <Application>Microsoft Office PowerPoint</Application>
  <PresentationFormat>Widescreen</PresentationFormat>
  <Paragraphs>45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Cooper Black</vt:lpstr>
      <vt:lpstr>Forte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Desenvolvimento</dc:creator>
  <cp:lastModifiedBy>Desenvolvimento</cp:lastModifiedBy>
  <cp:revision>30</cp:revision>
  <dcterms:created xsi:type="dcterms:W3CDTF">2024-08-27T17:42:48Z</dcterms:created>
  <dcterms:modified xsi:type="dcterms:W3CDTF">2024-08-28T19:54:33Z</dcterms:modified>
</cp:coreProperties>
</file>